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0" r:id="rId4"/>
    <p:sldId id="268" r:id="rId5"/>
    <p:sldId id="261" r:id="rId6"/>
    <p:sldId id="265" r:id="rId7"/>
    <p:sldId id="266" r:id="rId8"/>
    <p:sldId id="269" r:id="rId9"/>
    <p:sldId id="262" r:id="rId10"/>
    <p:sldId id="263" r:id="rId11"/>
    <p:sldId id="264" r:id="rId12"/>
    <p:sldId id="270" r:id="rId13"/>
    <p:sldId id="271"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0E4"/>
    <a:srgbClr val="C5E0B4"/>
    <a:srgbClr val="B3C9D6"/>
    <a:srgbClr val="B8C9E8"/>
    <a:srgbClr val="BED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6C7EC-8ABD-4F4E-A95E-B7A9635EE591}" v="191" dt="2023-09-16T15:01:20.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showGuides="1">
      <p:cViewPr>
        <p:scale>
          <a:sx n="75" d="100"/>
          <a:sy n="75" d="100"/>
        </p:scale>
        <p:origin x="974"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ọng Kính Nguyễn" userId="d1e6541e7c48dea7" providerId="LiveId" clId="{8866C7EC-8ABD-4F4E-A95E-B7A9635EE591}"/>
    <pc:docChg chg="undo custSel addSld delSld modSld sldOrd">
      <pc:chgData name="Trọng Kính Nguyễn" userId="d1e6541e7c48dea7" providerId="LiveId" clId="{8866C7EC-8ABD-4F4E-A95E-B7A9635EE591}" dt="2023-09-16T15:02:54.387" v="806" actId="20577"/>
      <pc:docMkLst>
        <pc:docMk/>
      </pc:docMkLst>
      <pc:sldChg chg="modTransition">
        <pc:chgData name="Trọng Kính Nguyễn" userId="d1e6541e7c48dea7" providerId="LiveId" clId="{8866C7EC-8ABD-4F4E-A95E-B7A9635EE591}" dt="2023-09-16T14:56:30.624" v="561"/>
        <pc:sldMkLst>
          <pc:docMk/>
          <pc:sldMk cId="408558617" sldId="258"/>
        </pc:sldMkLst>
      </pc:sldChg>
      <pc:sldChg chg="addSp delSp modSp mod ord setBg">
        <pc:chgData name="Trọng Kính Nguyễn" userId="d1e6541e7c48dea7" providerId="LiveId" clId="{8866C7EC-8ABD-4F4E-A95E-B7A9635EE591}" dt="2023-09-16T15:01:20.093" v="746"/>
        <pc:sldMkLst>
          <pc:docMk/>
          <pc:sldMk cId="2282359849" sldId="259"/>
        </pc:sldMkLst>
        <pc:spChg chg="add mod">
          <ac:chgData name="Trọng Kính Nguyễn" userId="d1e6541e7c48dea7" providerId="LiveId" clId="{8866C7EC-8ABD-4F4E-A95E-B7A9635EE591}" dt="2023-09-16T14:55:38.122" v="560" actId="255"/>
          <ac:spMkLst>
            <pc:docMk/>
            <pc:sldMk cId="2282359849" sldId="259"/>
            <ac:spMk id="4" creationId="{53F97978-06EE-56F2-0A4B-5E398520DABA}"/>
          </ac:spMkLst>
        </pc:spChg>
        <pc:spChg chg="del mod">
          <ac:chgData name="Trọng Kính Nguyễn" userId="d1e6541e7c48dea7" providerId="LiveId" clId="{8866C7EC-8ABD-4F4E-A95E-B7A9635EE591}" dt="2023-09-16T14:44:44.459" v="13" actId="21"/>
          <ac:spMkLst>
            <pc:docMk/>
            <pc:sldMk cId="2282359849" sldId="259"/>
            <ac:spMk id="5" creationId="{FB25FC74-380B-3FE1-0C54-931C558F0A4C}"/>
          </ac:spMkLst>
        </pc:spChg>
        <pc:spChg chg="add">
          <ac:chgData name="Trọng Kính Nguyễn" userId="d1e6541e7c48dea7" providerId="LiveId" clId="{8866C7EC-8ABD-4F4E-A95E-B7A9635EE591}" dt="2023-09-16T14:54:18.726" v="545" actId="26606"/>
          <ac:spMkLst>
            <pc:docMk/>
            <pc:sldMk cId="2282359849" sldId="259"/>
            <ac:spMk id="6" creationId="{8590ADD5-9383-4D3D-9047-3DA2593CCB5D}"/>
          </ac:spMkLst>
        </pc:spChg>
        <pc:spChg chg="add">
          <ac:chgData name="Trọng Kính Nguyễn" userId="d1e6541e7c48dea7" providerId="LiveId" clId="{8866C7EC-8ABD-4F4E-A95E-B7A9635EE591}" dt="2023-09-16T14:54:18.726" v="545" actId="26606"/>
          <ac:spMkLst>
            <pc:docMk/>
            <pc:sldMk cId="2282359849" sldId="259"/>
            <ac:spMk id="7" creationId="{DABE3E45-88CF-45D8-8D40-C773324D93F6}"/>
          </ac:spMkLst>
        </pc:spChg>
        <pc:spChg chg="add del">
          <ac:chgData name="Trọng Kính Nguyễn" userId="d1e6541e7c48dea7" providerId="LiveId" clId="{8866C7EC-8ABD-4F4E-A95E-B7A9635EE591}" dt="2023-09-16T14:45:58.271" v="18" actId="26606"/>
          <ac:spMkLst>
            <pc:docMk/>
            <pc:sldMk cId="2282359849" sldId="259"/>
            <ac:spMk id="8" creationId="{7BDAC5B6-20CE-447F-8BA1-F2274AC7AE5B}"/>
          </ac:spMkLst>
        </pc:spChg>
        <pc:spChg chg="add">
          <ac:chgData name="Trọng Kính Nguyễn" userId="d1e6541e7c48dea7" providerId="LiveId" clId="{8866C7EC-8ABD-4F4E-A95E-B7A9635EE591}" dt="2023-09-16T14:54:18.726" v="545" actId="26606"/>
          <ac:spMkLst>
            <pc:docMk/>
            <pc:sldMk cId="2282359849" sldId="259"/>
            <ac:spMk id="9" creationId="{1CD81A2A-6ED4-4EF4-A14C-912D31E14800}"/>
          </ac:spMkLst>
        </pc:spChg>
        <pc:spChg chg="add del">
          <ac:chgData name="Trọng Kính Nguyễn" userId="d1e6541e7c48dea7" providerId="LiveId" clId="{8866C7EC-8ABD-4F4E-A95E-B7A9635EE591}" dt="2023-09-16T14:45:58.271" v="18" actId="26606"/>
          <ac:spMkLst>
            <pc:docMk/>
            <pc:sldMk cId="2282359849" sldId="259"/>
            <ac:spMk id="10" creationId="{D1D22B31-BF8F-446B-9009-8A251FB177CB}"/>
          </ac:spMkLst>
        </pc:spChg>
        <pc:spChg chg="add">
          <ac:chgData name="Trọng Kính Nguyễn" userId="d1e6541e7c48dea7" providerId="LiveId" clId="{8866C7EC-8ABD-4F4E-A95E-B7A9635EE591}" dt="2023-09-16T14:54:18.726" v="545" actId="26606"/>
          <ac:spMkLst>
            <pc:docMk/>
            <pc:sldMk cId="2282359849" sldId="259"/>
            <ac:spMk id="11" creationId="{1661932C-CA15-4E17-B115-FAE7CBEE4789}"/>
          </ac:spMkLst>
        </pc:spChg>
        <pc:spChg chg="add del">
          <ac:chgData name="Trọng Kính Nguyễn" userId="d1e6541e7c48dea7" providerId="LiveId" clId="{8866C7EC-8ABD-4F4E-A95E-B7A9635EE591}" dt="2023-09-16T14:45:59.151" v="20" actId="26606"/>
          <ac:spMkLst>
            <pc:docMk/>
            <pc:sldMk cId="2282359849" sldId="259"/>
            <ac:spMk id="12" creationId="{29FDB030-9B49-4CED-8CCD-4D99382388AC}"/>
          </ac:spMkLst>
        </pc:spChg>
        <pc:spChg chg="add del">
          <ac:chgData name="Trọng Kính Nguyễn" userId="d1e6541e7c48dea7" providerId="LiveId" clId="{8866C7EC-8ABD-4F4E-A95E-B7A9635EE591}" dt="2023-09-16T14:45:59.151" v="20" actId="26606"/>
          <ac:spMkLst>
            <pc:docMk/>
            <pc:sldMk cId="2282359849" sldId="259"/>
            <ac:spMk id="13" creationId="{F3060C83-F051-4F0E-ABAD-AA0DFC48B218}"/>
          </ac:spMkLst>
        </pc:spChg>
        <pc:spChg chg="add del">
          <ac:chgData name="Trọng Kính Nguyễn" userId="d1e6541e7c48dea7" providerId="LiveId" clId="{8866C7EC-8ABD-4F4E-A95E-B7A9635EE591}" dt="2023-09-16T14:45:59.151" v="20" actId="26606"/>
          <ac:spMkLst>
            <pc:docMk/>
            <pc:sldMk cId="2282359849" sldId="259"/>
            <ac:spMk id="14" creationId="{3783CA14-24A1-485C-8B30-D6A5D87987AD}"/>
          </ac:spMkLst>
        </pc:spChg>
        <pc:spChg chg="add del">
          <ac:chgData name="Trọng Kính Nguyễn" userId="d1e6541e7c48dea7" providerId="LiveId" clId="{8866C7EC-8ABD-4F4E-A95E-B7A9635EE591}" dt="2023-09-16T14:45:59.151" v="20" actId="26606"/>
          <ac:spMkLst>
            <pc:docMk/>
            <pc:sldMk cId="2282359849" sldId="259"/>
            <ac:spMk id="15" creationId="{83C98ABE-055B-441F-B07E-44F97F083C39}"/>
          </ac:spMkLst>
        </pc:spChg>
        <pc:spChg chg="add del">
          <ac:chgData name="Trọng Kính Nguyễn" userId="d1e6541e7c48dea7" providerId="LiveId" clId="{8866C7EC-8ABD-4F4E-A95E-B7A9635EE591}" dt="2023-09-16T14:45:59.151" v="20" actId="26606"/>
          <ac:spMkLst>
            <pc:docMk/>
            <pc:sldMk cId="2282359849" sldId="259"/>
            <ac:spMk id="16" creationId="{9A97C86A-04D6-40F7-AE84-31AB43E6A846}"/>
          </ac:spMkLst>
        </pc:spChg>
        <pc:spChg chg="add del">
          <ac:chgData name="Trọng Kính Nguyễn" userId="d1e6541e7c48dea7" providerId="LiveId" clId="{8866C7EC-8ABD-4F4E-A95E-B7A9635EE591}" dt="2023-09-16T14:45:59.151" v="20" actId="26606"/>
          <ac:spMkLst>
            <pc:docMk/>
            <pc:sldMk cId="2282359849" sldId="259"/>
            <ac:spMk id="18" creationId="{FF9F2414-84E8-453E-B1F3-389FDE8192D9}"/>
          </ac:spMkLst>
        </pc:spChg>
        <pc:spChg chg="add">
          <ac:chgData name="Trọng Kính Nguyễn" userId="d1e6541e7c48dea7" providerId="LiveId" clId="{8866C7EC-8ABD-4F4E-A95E-B7A9635EE591}" dt="2023-09-16T14:54:18.726" v="545" actId="26606"/>
          <ac:spMkLst>
            <pc:docMk/>
            <pc:sldMk cId="2282359849" sldId="259"/>
            <ac:spMk id="19" creationId="{B91ECDA9-56DC-4270-8F33-01C5637B8CEB}"/>
          </ac:spMkLst>
        </pc:spChg>
        <pc:spChg chg="add del">
          <ac:chgData name="Trọng Kính Nguyễn" userId="d1e6541e7c48dea7" providerId="LiveId" clId="{8866C7EC-8ABD-4F4E-A95E-B7A9635EE591}" dt="2023-09-16T14:45:59.151" v="20" actId="26606"/>
          <ac:spMkLst>
            <pc:docMk/>
            <pc:sldMk cId="2282359849" sldId="259"/>
            <ac:spMk id="20" creationId="{3ECA69A1-7536-43AC-85EF-C7106179F5ED}"/>
          </ac:spMkLst>
        </pc:spChg>
        <pc:spChg chg="add">
          <ac:chgData name="Trọng Kính Nguyễn" userId="d1e6541e7c48dea7" providerId="LiveId" clId="{8866C7EC-8ABD-4F4E-A95E-B7A9635EE591}" dt="2023-09-16T14:54:18.726" v="545" actId="26606"/>
          <ac:spMkLst>
            <pc:docMk/>
            <pc:sldMk cId="2282359849" sldId="259"/>
            <ac:spMk id="21" creationId="{75F47824-961D-465D-84F9-EAE11BC6173B}"/>
          </ac:spMkLst>
        </pc:spChg>
        <pc:spChg chg="add del">
          <ac:chgData name="Trọng Kính Nguyễn" userId="d1e6541e7c48dea7" providerId="LiveId" clId="{8866C7EC-8ABD-4F4E-A95E-B7A9635EE591}" dt="2023-09-16T14:46:31.111" v="34" actId="26606"/>
          <ac:spMkLst>
            <pc:docMk/>
            <pc:sldMk cId="2282359849" sldId="259"/>
            <ac:spMk id="22" creationId="{D153EDB2-4AAD-43F4-AE78-4D326C813369}"/>
          </ac:spMkLst>
        </pc:spChg>
        <pc:spChg chg="add">
          <ac:chgData name="Trọng Kính Nguyễn" userId="d1e6541e7c48dea7" providerId="LiveId" clId="{8866C7EC-8ABD-4F4E-A95E-B7A9635EE591}" dt="2023-09-16T14:54:18.726" v="545" actId="26606"/>
          <ac:spMkLst>
            <pc:docMk/>
            <pc:sldMk cId="2282359849" sldId="259"/>
            <ac:spMk id="24" creationId="{FEC9DA3E-C1D7-472D-B7C0-F71AE41FBA23}"/>
          </ac:spMkLst>
        </pc:spChg>
        <pc:grpChg chg="add del">
          <ac:chgData name="Trọng Kính Nguyễn" userId="d1e6541e7c48dea7" providerId="LiveId" clId="{8866C7EC-8ABD-4F4E-A95E-B7A9635EE591}" dt="2023-09-16T14:46:31.111" v="34" actId="26606"/>
          <ac:grpSpMkLst>
            <pc:docMk/>
            <pc:sldMk cId="2282359849" sldId="259"/>
            <ac:grpSpMk id="23" creationId="{A3CB7779-72E2-4E92-AE18-6BBC335DD881}"/>
          </ac:grpSpMkLst>
        </pc:grpChg>
        <pc:picChg chg="add mod ord">
          <ac:chgData name="Trọng Kính Nguyễn" userId="d1e6541e7c48dea7" providerId="LiveId" clId="{8866C7EC-8ABD-4F4E-A95E-B7A9635EE591}" dt="2023-09-16T14:54:18.726" v="545" actId="26606"/>
          <ac:picMkLst>
            <pc:docMk/>
            <pc:sldMk cId="2282359849" sldId="259"/>
            <ac:picMk id="3" creationId="{5BD209F7-EFCB-FB83-7D30-D6BD81465FFA}"/>
          </ac:picMkLst>
        </pc:picChg>
        <pc:cxnChg chg="add">
          <ac:chgData name="Trọng Kính Nguyễn" userId="d1e6541e7c48dea7" providerId="LiveId" clId="{8866C7EC-8ABD-4F4E-A95E-B7A9635EE591}" dt="2023-09-16T14:54:18.726" v="545" actId="26606"/>
          <ac:cxnSpMkLst>
            <pc:docMk/>
            <pc:sldMk cId="2282359849" sldId="259"/>
            <ac:cxnSpMk id="17" creationId="{49CD1692-827B-4C8D-B4A1-134FD04CF45C}"/>
          </ac:cxnSpMkLst>
        </pc:cxnChg>
      </pc:sldChg>
      <pc:sldChg chg="modSp mod">
        <pc:chgData name="Trọng Kính Nguyễn" userId="d1e6541e7c48dea7" providerId="LiveId" clId="{8866C7EC-8ABD-4F4E-A95E-B7A9635EE591}" dt="2023-09-16T15:01:56.065" v="748" actId="20577"/>
        <pc:sldMkLst>
          <pc:docMk/>
          <pc:sldMk cId="1716499952" sldId="262"/>
        </pc:sldMkLst>
        <pc:spChg chg="mod">
          <ac:chgData name="Trọng Kính Nguyễn" userId="d1e6541e7c48dea7" providerId="LiveId" clId="{8866C7EC-8ABD-4F4E-A95E-B7A9635EE591}" dt="2023-09-16T15:01:56.065" v="748" actId="20577"/>
          <ac:spMkLst>
            <pc:docMk/>
            <pc:sldMk cId="1716499952" sldId="262"/>
            <ac:spMk id="2" creationId="{D2611CC9-C50A-C6BB-816B-A90936DC04EA}"/>
          </ac:spMkLst>
        </pc:spChg>
      </pc:sldChg>
      <pc:sldChg chg="modSp mod">
        <pc:chgData name="Trọng Kính Nguyễn" userId="d1e6541e7c48dea7" providerId="LiveId" clId="{8866C7EC-8ABD-4F4E-A95E-B7A9635EE591}" dt="2023-09-16T14:58:27.489" v="571" actId="1076"/>
        <pc:sldMkLst>
          <pc:docMk/>
          <pc:sldMk cId="63989380" sldId="266"/>
        </pc:sldMkLst>
        <pc:spChg chg="mod">
          <ac:chgData name="Trọng Kính Nguyễn" userId="d1e6541e7c48dea7" providerId="LiveId" clId="{8866C7EC-8ABD-4F4E-A95E-B7A9635EE591}" dt="2023-09-16T14:58:27.489" v="571" actId="1076"/>
          <ac:spMkLst>
            <pc:docMk/>
            <pc:sldMk cId="63989380" sldId="266"/>
            <ac:spMk id="2" creationId="{046340B2-FCC3-2204-45B3-0B8B198FC7CE}"/>
          </ac:spMkLst>
        </pc:spChg>
      </pc:sldChg>
      <pc:sldChg chg="new del">
        <pc:chgData name="Trọng Kính Nguyễn" userId="d1e6541e7c48dea7" providerId="LiveId" clId="{8866C7EC-8ABD-4F4E-A95E-B7A9635EE591}" dt="2023-09-16T13:33:50.380" v="1" actId="47"/>
        <pc:sldMkLst>
          <pc:docMk/>
          <pc:sldMk cId="1515005012" sldId="267"/>
        </pc:sldMkLst>
      </pc:sldChg>
      <pc:sldChg chg="addSp delSp modSp add del mod ord setBg">
        <pc:chgData name="Trọng Kính Nguyễn" userId="d1e6541e7c48dea7" providerId="LiveId" clId="{8866C7EC-8ABD-4F4E-A95E-B7A9635EE591}" dt="2023-09-16T14:44:35.327" v="11" actId="2696"/>
        <pc:sldMkLst>
          <pc:docMk/>
          <pc:sldMk cId="3932955715" sldId="267"/>
        </pc:sldMkLst>
        <pc:spChg chg="del">
          <ac:chgData name="Trọng Kính Nguyễn" userId="d1e6541e7c48dea7" providerId="LiveId" clId="{8866C7EC-8ABD-4F4E-A95E-B7A9635EE591}" dt="2023-09-16T14:44:00.144" v="5" actId="21"/>
          <ac:spMkLst>
            <pc:docMk/>
            <pc:sldMk cId="3932955715" sldId="267"/>
            <ac:spMk id="2" creationId="{D2611CC9-C50A-C6BB-816B-A90936DC04EA}"/>
          </ac:spMkLst>
        </pc:spChg>
        <pc:spChg chg="add del mod">
          <ac:chgData name="Trọng Kính Nguyễn" userId="d1e6541e7c48dea7" providerId="LiveId" clId="{8866C7EC-8ABD-4F4E-A95E-B7A9635EE591}" dt="2023-09-16T14:44:03.195" v="6" actId="21"/>
          <ac:spMkLst>
            <pc:docMk/>
            <pc:sldMk cId="3932955715" sldId="267"/>
            <ac:spMk id="4" creationId="{31D34CB7-C267-8D9E-59AF-C6C2F1908CFF}"/>
          </ac:spMkLst>
        </pc:spChg>
      </pc:sldChg>
      <pc:sldChg chg="add">
        <pc:chgData name="Trọng Kính Nguyễn" userId="d1e6541e7c48dea7" providerId="LiveId" clId="{8866C7EC-8ABD-4F4E-A95E-B7A9635EE591}" dt="2023-09-16T14:44:28.714" v="8" actId="2890"/>
        <pc:sldMkLst>
          <pc:docMk/>
          <pc:sldMk cId="2644959006" sldId="268"/>
        </pc:sldMkLst>
      </pc:sldChg>
      <pc:sldChg chg="modSp add mod">
        <pc:chgData name="Trọng Kính Nguyễn" userId="d1e6541e7c48dea7" providerId="LiveId" clId="{8866C7EC-8ABD-4F4E-A95E-B7A9635EE591}" dt="2023-09-16T14:58:12.370" v="568" actId="20577"/>
        <pc:sldMkLst>
          <pc:docMk/>
          <pc:sldMk cId="2961477190" sldId="269"/>
        </pc:sldMkLst>
        <pc:spChg chg="mod">
          <ac:chgData name="Trọng Kính Nguyễn" userId="d1e6541e7c48dea7" providerId="LiveId" clId="{8866C7EC-8ABD-4F4E-A95E-B7A9635EE591}" dt="2023-09-16T14:58:12.370" v="568" actId="20577"/>
          <ac:spMkLst>
            <pc:docMk/>
            <pc:sldMk cId="2961477190" sldId="269"/>
            <ac:spMk id="2" creationId="{046340B2-FCC3-2204-45B3-0B8B198FC7CE}"/>
          </ac:spMkLst>
        </pc:spChg>
      </pc:sldChg>
      <pc:sldChg chg="modSp add mod ord">
        <pc:chgData name="Trọng Kính Nguyễn" userId="d1e6541e7c48dea7" providerId="LiveId" clId="{8866C7EC-8ABD-4F4E-A95E-B7A9635EE591}" dt="2023-09-16T15:02:54.387" v="806" actId="20577"/>
        <pc:sldMkLst>
          <pc:docMk/>
          <pc:sldMk cId="1777503340" sldId="270"/>
        </pc:sldMkLst>
        <pc:spChg chg="mod">
          <ac:chgData name="Trọng Kính Nguyễn" userId="d1e6541e7c48dea7" providerId="LiveId" clId="{8866C7EC-8ABD-4F4E-A95E-B7A9635EE591}" dt="2023-09-16T15:02:54.387" v="806" actId="20577"/>
          <ac:spMkLst>
            <pc:docMk/>
            <pc:sldMk cId="1777503340" sldId="270"/>
            <ac:spMk id="2" creationId="{D2611CC9-C50A-C6BB-816B-A90936DC04E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1995</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2000</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Năm 2006</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t>
        <a:bodyPr/>
        <a:lstStyle/>
        <a:p>
          <a:endParaRPr lang="en-US"/>
        </a:p>
      </dgm:t>
    </dgm:pt>
    <dgm:pt modelId="{8FCF0824-45BF-4A1B-8D6A-0680D27709A9}" type="pres">
      <dgm:prSet presAssocID="{F89F7149-F198-44B9-AE93-1EA47A3A9495}" presName="sibTrans" presStyleLbl="sibTrans2D1" presStyleIdx="0" presStyleCnt="2"/>
      <dgm:spPr/>
      <dgm:t>
        <a:bodyPr/>
        <a:lstStyle/>
        <a:p>
          <a:endParaRPr lang="en-US"/>
        </a:p>
      </dgm:t>
    </dgm:pt>
    <dgm:pt modelId="{D1364E49-FB9C-4FE1-894C-77896879F4ED}" type="pres">
      <dgm:prSet presAssocID="{F89F7149-F198-44B9-AE93-1EA47A3A9495}" presName="connectorText" presStyleLbl="sibTrans2D1" presStyleIdx="0" presStyleCnt="2"/>
      <dgm:spPr/>
      <dgm:t>
        <a:bodyPr/>
        <a:lstStyle/>
        <a:p>
          <a:endParaRPr lang="en-US"/>
        </a:p>
      </dgm:t>
    </dgm:pt>
    <dgm:pt modelId="{253EDAC4-D908-4EF7-A072-C5EA1AD6A16A}" type="pres">
      <dgm:prSet presAssocID="{365FFF51-C074-47B2-B213-05C8DA412F0D}" presName="node" presStyleLbl="node1" presStyleIdx="1" presStyleCnt="3">
        <dgm:presLayoutVars>
          <dgm:bulletEnabled val="1"/>
        </dgm:presLayoutVars>
      </dgm:prSet>
      <dgm:spPr/>
      <dgm:t>
        <a:bodyPr/>
        <a:lstStyle/>
        <a:p>
          <a:endParaRPr lang="en-US"/>
        </a:p>
      </dgm:t>
    </dgm:pt>
    <dgm:pt modelId="{7A811D73-B617-4629-B0FD-3870F3372835}" type="pres">
      <dgm:prSet presAssocID="{397DE249-2EFF-4824-8596-B5ECA29FBC56}" presName="sibTrans" presStyleLbl="sibTrans2D1" presStyleIdx="1" presStyleCnt="2"/>
      <dgm:spPr/>
      <dgm:t>
        <a:bodyPr/>
        <a:lstStyle/>
        <a:p>
          <a:endParaRPr lang="en-US"/>
        </a:p>
      </dgm:t>
    </dgm:pt>
    <dgm:pt modelId="{8768D6F9-592D-4CEE-8B1A-ED3E3F128829}" type="pres">
      <dgm:prSet presAssocID="{397DE249-2EFF-4824-8596-B5ECA29FBC56}" presName="connectorText" presStyleLbl="sibTrans2D1" presStyleIdx="1" presStyleCnt="2"/>
      <dgm:spPr/>
      <dgm:t>
        <a:bodyPr/>
        <a:lstStyle/>
        <a:p>
          <a:endParaRPr lang="en-US"/>
        </a:p>
      </dgm:t>
    </dgm:pt>
    <dgm:pt modelId="{4FF4B3D6-C327-474F-B9D4-E7ABD28FA6BE}" type="pres">
      <dgm:prSet presAssocID="{12714B60-2222-494F-8EA9-DD42075F9913}" presName="node" presStyleLbl="node1" presStyleIdx="2" presStyleCnt="3">
        <dgm:presLayoutVars>
          <dgm:bulletEnabled val="1"/>
        </dgm:presLayoutVars>
      </dgm:prSet>
      <dgm:spPr/>
      <dgm:t>
        <a:bodyPr/>
        <a:lstStyle/>
        <a:p>
          <a:endParaRPr lang="en-US"/>
        </a:p>
      </dgm:t>
    </dgm:pt>
  </dgm:ptLst>
  <dgm:cxnLst>
    <dgm:cxn modelId="{7896E50D-0DBC-4483-B8D0-EDE32883EA50}" type="presOf" srcId="{F89F7149-F198-44B9-AE93-1EA47A3A9495}" destId="{8FCF0824-45BF-4A1B-8D6A-0680D27709A9}" srcOrd="0" destOrd="0" presId="urn:microsoft.com/office/officeart/2005/8/layout/process2"/>
    <dgm:cxn modelId="{14E1B7AC-21E9-429E-9C72-3F28F69E2841}" type="presOf" srcId="{397DE249-2EFF-4824-8596-B5ECA29FBC56}" destId="{8768D6F9-592D-4CEE-8B1A-ED3E3F128829}" srcOrd="1"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94B05D1-58A8-4545-B043-5922DB9C9B2F}" srcId="{43990170-0EB0-46F2-BFA9-B3C4660231FC}" destId="{D7FFD4CF-0BFF-4115-8298-645F20C8C01F}" srcOrd="0" destOrd="0" parTransId="{8E8BDF1E-6DE8-4672-9F22-FE8C27DCF1F0}" sibTransId="{F89F7149-F198-44B9-AE93-1EA47A3A9495}"/>
    <dgm:cxn modelId="{23542902-E407-4D72-AF0D-932A47FBC8B9}" type="presOf" srcId="{43990170-0EB0-46F2-BFA9-B3C4660231FC}" destId="{2CC6FCAC-7C9E-4CF1-A562-207F50D88429}" srcOrd="0"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5514ADC4-B65A-4E61-883B-9D3F084C509C}" srcId="{43990170-0EB0-46F2-BFA9-B3C4660231FC}" destId="{12714B60-2222-494F-8EA9-DD42075F9913}" srcOrd="2" destOrd="0" parTransId="{EFFFA806-4DBD-44C8-BDEA-DF0BDD5F4D4F}" sibTransId="{230C69B0-3C4A-44BD-B28F-19984EF61C8E}"/>
    <dgm:cxn modelId="{58DCFB34-9B60-4EC5-B90B-AF0AB512A6EE}" type="presOf" srcId="{F89F7149-F198-44B9-AE93-1EA47A3A9495}" destId="{D1364E49-FB9C-4FE1-894C-77896879F4ED}" srcOrd="1" destOrd="0" presId="urn:microsoft.com/office/officeart/2005/8/layout/process2"/>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3990170-0EB0-46F2-BFA9-B3C4660231FC}" type="doc">
      <dgm:prSet loTypeId="urn:microsoft.com/office/officeart/2005/8/layout/process2" loCatId="process" qsTypeId="urn:microsoft.com/office/officeart/2005/8/quickstyle/simple1" qsCatId="simple" csTypeId="urn:microsoft.com/office/officeart/2005/8/colors/accent1_2" csCatId="accent1" phldr="1"/>
      <dgm:spPr/>
    </dgm:pt>
    <dgm:pt modelId="{D7FFD4CF-0BFF-4115-8298-645F20C8C01F}">
      <dgm:prSet phldrT="[Text]" custT="1"/>
      <dgm:spPr>
        <a:solidFill>
          <a:srgbClr val="ACC0E4"/>
        </a:solidFill>
        <a:ln w="19050"/>
      </dgm:spPr>
      <dgm:t>
        <a:bodyPr/>
        <a:lstStyle/>
        <a:p>
          <a:r>
            <a:rPr lang="vi-VN" sz="2800">
              <a:solidFill>
                <a:schemeClr val="tx1"/>
              </a:solidFill>
              <a:latin typeface="+mj-lt"/>
            </a:rPr>
            <a:t>Năm 2011</a:t>
          </a:r>
        </a:p>
      </dgm:t>
    </dgm:pt>
    <dgm:pt modelId="{8E8BDF1E-6DE8-4672-9F22-FE8C27DCF1F0}" type="parTrans" cxnId="{594B05D1-58A8-4545-B043-5922DB9C9B2F}">
      <dgm:prSet/>
      <dgm:spPr/>
      <dgm:t>
        <a:bodyPr/>
        <a:lstStyle/>
        <a:p>
          <a:endParaRPr lang="vi-VN"/>
        </a:p>
      </dgm:t>
    </dgm:pt>
    <dgm:pt modelId="{F89F7149-F198-44B9-AE93-1EA47A3A9495}" type="sibTrans" cxnId="{594B05D1-58A8-4545-B043-5922DB9C9B2F}">
      <dgm:prSet/>
      <dgm:spPr>
        <a:solidFill>
          <a:schemeClr val="accent6"/>
        </a:solidFill>
      </dgm:spPr>
      <dgm:t>
        <a:bodyPr/>
        <a:lstStyle/>
        <a:p>
          <a:endParaRPr lang="vi-VN"/>
        </a:p>
      </dgm:t>
    </dgm:pt>
    <dgm:pt modelId="{365FFF51-C074-47B2-B213-05C8DA412F0D}">
      <dgm:prSet phldrT="[Text]" custT="1"/>
      <dgm:spPr>
        <a:solidFill>
          <a:srgbClr val="B3C9D6"/>
        </a:solidFill>
        <a:ln w="19050"/>
      </dgm:spPr>
      <dgm:t>
        <a:bodyPr/>
        <a:lstStyle/>
        <a:p>
          <a:r>
            <a:rPr lang="vi-VN" sz="2800">
              <a:solidFill>
                <a:schemeClr val="tx1"/>
              </a:solidFill>
              <a:latin typeface="+mj-lt"/>
            </a:rPr>
            <a:t>Năm 2015</a:t>
          </a:r>
        </a:p>
      </dgm:t>
    </dgm:pt>
    <dgm:pt modelId="{C93C8F56-BBDE-461F-A1D1-83198F2F18EA}" type="parTrans" cxnId="{B822E98A-2642-468A-BEB7-3F5B35F6F04B}">
      <dgm:prSet/>
      <dgm:spPr/>
      <dgm:t>
        <a:bodyPr/>
        <a:lstStyle/>
        <a:p>
          <a:endParaRPr lang="vi-VN"/>
        </a:p>
      </dgm:t>
    </dgm:pt>
    <dgm:pt modelId="{397DE249-2EFF-4824-8596-B5ECA29FBC56}" type="sibTrans" cxnId="{B822E98A-2642-468A-BEB7-3F5B35F6F04B}">
      <dgm:prSet/>
      <dgm:spPr>
        <a:solidFill>
          <a:schemeClr val="accent6"/>
        </a:solidFill>
      </dgm:spPr>
      <dgm:t>
        <a:bodyPr/>
        <a:lstStyle/>
        <a:p>
          <a:endParaRPr lang="vi-VN"/>
        </a:p>
      </dgm:t>
    </dgm:pt>
    <dgm:pt modelId="{12714B60-2222-494F-8EA9-DD42075F9913}">
      <dgm:prSet phldrT="[Text]" custT="1"/>
      <dgm:spPr>
        <a:solidFill>
          <a:srgbClr val="C5E0B4"/>
        </a:solidFill>
        <a:ln w="19050"/>
      </dgm:spPr>
      <dgm:t>
        <a:bodyPr/>
        <a:lstStyle/>
        <a:p>
          <a:r>
            <a:rPr lang="vi-VN" sz="2800">
              <a:solidFill>
                <a:schemeClr val="tx1"/>
              </a:solidFill>
              <a:latin typeface="+mj-lt"/>
            </a:rPr>
            <a:t>Những năm sau này</a:t>
          </a:r>
        </a:p>
      </dgm:t>
    </dgm:pt>
    <dgm:pt modelId="{EFFFA806-4DBD-44C8-BDEA-DF0BDD5F4D4F}" type="parTrans" cxnId="{5514ADC4-B65A-4E61-883B-9D3F084C509C}">
      <dgm:prSet/>
      <dgm:spPr/>
      <dgm:t>
        <a:bodyPr/>
        <a:lstStyle/>
        <a:p>
          <a:endParaRPr lang="vi-VN"/>
        </a:p>
      </dgm:t>
    </dgm:pt>
    <dgm:pt modelId="{230C69B0-3C4A-44BD-B28F-19984EF61C8E}" type="sibTrans" cxnId="{5514ADC4-B65A-4E61-883B-9D3F084C509C}">
      <dgm:prSet/>
      <dgm:spPr/>
      <dgm:t>
        <a:bodyPr/>
        <a:lstStyle/>
        <a:p>
          <a:endParaRPr lang="vi-VN"/>
        </a:p>
      </dgm:t>
    </dgm:pt>
    <dgm:pt modelId="{2CC6FCAC-7C9E-4CF1-A562-207F50D88429}" type="pres">
      <dgm:prSet presAssocID="{43990170-0EB0-46F2-BFA9-B3C4660231FC}" presName="linearFlow" presStyleCnt="0">
        <dgm:presLayoutVars>
          <dgm:resizeHandles val="exact"/>
        </dgm:presLayoutVars>
      </dgm:prSet>
      <dgm:spPr/>
    </dgm:pt>
    <dgm:pt modelId="{33C1B6CC-3F45-4FD6-9A2E-DF1AD466BE06}" type="pres">
      <dgm:prSet presAssocID="{D7FFD4CF-0BFF-4115-8298-645F20C8C01F}" presName="node" presStyleLbl="node1" presStyleIdx="0" presStyleCnt="3">
        <dgm:presLayoutVars>
          <dgm:bulletEnabled val="1"/>
        </dgm:presLayoutVars>
      </dgm:prSet>
      <dgm:spPr/>
      <dgm:t>
        <a:bodyPr/>
        <a:lstStyle/>
        <a:p>
          <a:endParaRPr lang="en-US"/>
        </a:p>
      </dgm:t>
    </dgm:pt>
    <dgm:pt modelId="{8FCF0824-45BF-4A1B-8D6A-0680D27709A9}" type="pres">
      <dgm:prSet presAssocID="{F89F7149-F198-44B9-AE93-1EA47A3A9495}" presName="sibTrans" presStyleLbl="sibTrans2D1" presStyleIdx="0" presStyleCnt="2"/>
      <dgm:spPr/>
      <dgm:t>
        <a:bodyPr/>
        <a:lstStyle/>
        <a:p>
          <a:endParaRPr lang="en-US"/>
        </a:p>
      </dgm:t>
    </dgm:pt>
    <dgm:pt modelId="{D1364E49-FB9C-4FE1-894C-77896879F4ED}" type="pres">
      <dgm:prSet presAssocID="{F89F7149-F198-44B9-AE93-1EA47A3A9495}" presName="connectorText" presStyleLbl="sibTrans2D1" presStyleIdx="0" presStyleCnt="2"/>
      <dgm:spPr/>
      <dgm:t>
        <a:bodyPr/>
        <a:lstStyle/>
        <a:p>
          <a:endParaRPr lang="en-US"/>
        </a:p>
      </dgm:t>
    </dgm:pt>
    <dgm:pt modelId="{253EDAC4-D908-4EF7-A072-C5EA1AD6A16A}" type="pres">
      <dgm:prSet presAssocID="{365FFF51-C074-47B2-B213-05C8DA412F0D}" presName="node" presStyleLbl="node1" presStyleIdx="1" presStyleCnt="3">
        <dgm:presLayoutVars>
          <dgm:bulletEnabled val="1"/>
        </dgm:presLayoutVars>
      </dgm:prSet>
      <dgm:spPr/>
      <dgm:t>
        <a:bodyPr/>
        <a:lstStyle/>
        <a:p>
          <a:endParaRPr lang="en-US"/>
        </a:p>
      </dgm:t>
    </dgm:pt>
    <dgm:pt modelId="{7A811D73-B617-4629-B0FD-3870F3372835}" type="pres">
      <dgm:prSet presAssocID="{397DE249-2EFF-4824-8596-B5ECA29FBC56}" presName="sibTrans" presStyleLbl="sibTrans2D1" presStyleIdx="1" presStyleCnt="2"/>
      <dgm:spPr/>
      <dgm:t>
        <a:bodyPr/>
        <a:lstStyle/>
        <a:p>
          <a:endParaRPr lang="en-US"/>
        </a:p>
      </dgm:t>
    </dgm:pt>
    <dgm:pt modelId="{8768D6F9-592D-4CEE-8B1A-ED3E3F128829}" type="pres">
      <dgm:prSet presAssocID="{397DE249-2EFF-4824-8596-B5ECA29FBC56}" presName="connectorText" presStyleLbl="sibTrans2D1" presStyleIdx="1" presStyleCnt="2"/>
      <dgm:spPr/>
      <dgm:t>
        <a:bodyPr/>
        <a:lstStyle/>
        <a:p>
          <a:endParaRPr lang="en-US"/>
        </a:p>
      </dgm:t>
    </dgm:pt>
    <dgm:pt modelId="{4FF4B3D6-C327-474F-B9D4-E7ABD28FA6BE}" type="pres">
      <dgm:prSet presAssocID="{12714B60-2222-494F-8EA9-DD42075F9913}" presName="node" presStyleLbl="node1" presStyleIdx="2" presStyleCnt="3">
        <dgm:presLayoutVars>
          <dgm:bulletEnabled val="1"/>
        </dgm:presLayoutVars>
      </dgm:prSet>
      <dgm:spPr/>
      <dgm:t>
        <a:bodyPr/>
        <a:lstStyle/>
        <a:p>
          <a:endParaRPr lang="en-US"/>
        </a:p>
      </dgm:t>
    </dgm:pt>
  </dgm:ptLst>
  <dgm:cxnLst>
    <dgm:cxn modelId="{7896E50D-0DBC-4483-B8D0-EDE32883EA50}" type="presOf" srcId="{F89F7149-F198-44B9-AE93-1EA47A3A9495}" destId="{8FCF0824-45BF-4A1B-8D6A-0680D27709A9}" srcOrd="0" destOrd="0" presId="urn:microsoft.com/office/officeart/2005/8/layout/process2"/>
    <dgm:cxn modelId="{14E1B7AC-21E9-429E-9C72-3F28F69E2841}" type="presOf" srcId="{397DE249-2EFF-4824-8596-B5ECA29FBC56}" destId="{8768D6F9-592D-4CEE-8B1A-ED3E3F128829}" srcOrd="1" destOrd="0" presId="urn:microsoft.com/office/officeart/2005/8/layout/process2"/>
    <dgm:cxn modelId="{F0C0867D-B1D4-4C6F-9A77-4A5FE7EF0F92}" type="presOf" srcId="{365FFF51-C074-47B2-B213-05C8DA412F0D}" destId="{253EDAC4-D908-4EF7-A072-C5EA1AD6A16A}" srcOrd="0" destOrd="0" presId="urn:microsoft.com/office/officeart/2005/8/layout/process2"/>
    <dgm:cxn modelId="{5CE92920-78C2-4CE9-A35A-5A865E712FF7}" type="presOf" srcId="{D7FFD4CF-0BFF-4115-8298-645F20C8C01F}" destId="{33C1B6CC-3F45-4FD6-9A2E-DF1AD466BE06}" srcOrd="0" destOrd="0" presId="urn:microsoft.com/office/officeart/2005/8/layout/process2"/>
    <dgm:cxn modelId="{594B05D1-58A8-4545-B043-5922DB9C9B2F}" srcId="{43990170-0EB0-46F2-BFA9-B3C4660231FC}" destId="{D7FFD4CF-0BFF-4115-8298-645F20C8C01F}" srcOrd="0" destOrd="0" parTransId="{8E8BDF1E-6DE8-4672-9F22-FE8C27DCF1F0}" sibTransId="{F89F7149-F198-44B9-AE93-1EA47A3A9495}"/>
    <dgm:cxn modelId="{23542902-E407-4D72-AF0D-932A47FBC8B9}" type="presOf" srcId="{43990170-0EB0-46F2-BFA9-B3C4660231FC}" destId="{2CC6FCAC-7C9E-4CF1-A562-207F50D88429}" srcOrd="0" destOrd="0" presId="urn:microsoft.com/office/officeart/2005/8/layout/process2"/>
    <dgm:cxn modelId="{77DA51BF-B336-4CE3-8E1B-8058F9CB4EE4}" type="presOf" srcId="{397DE249-2EFF-4824-8596-B5ECA29FBC56}" destId="{7A811D73-B617-4629-B0FD-3870F3372835}" srcOrd="0" destOrd="0" presId="urn:microsoft.com/office/officeart/2005/8/layout/process2"/>
    <dgm:cxn modelId="{38840F38-D209-4E03-8420-759F7E87474B}" type="presOf" srcId="{12714B60-2222-494F-8EA9-DD42075F9913}" destId="{4FF4B3D6-C327-474F-B9D4-E7ABD28FA6BE}" srcOrd="0" destOrd="0" presId="urn:microsoft.com/office/officeart/2005/8/layout/process2"/>
    <dgm:cxn modelId="{B822E98A-2642-468A-BEB7-3F5B35F6F04B}" srcId="{43990170-0EB0-46F2-BFA9-B3C4660231FC}" destId="{365FFF51-C074-47B2-B213-05C8DA412F0D}" srcOrd="1" destOrd="0" parTransId="{C93C8F56-BBDE-461F-A1D1-83198F2F18EA}" sibTransId="{397DE249-2EFF-4824-8596-B5ECA29FBC56}"/>
    <dgm:cxn modelId="{5514ADC4-B65A-4E61-883B-9D3F084C509C}" srcId="{43990170-0EB0-46F2-BFA9-B3C4660231FC}" destId="{12714B60-2222-494F-8EA9-DD42075F9913}" srcOrd="2" destOrd="0" parTransId="{EFFFA806-4DBD-44C8-BDEA-DF0BDD5F4D4F}" sibTransId="{230C69B0-3C4A-44BD-B28F-19984EF61C8E}"/>
    <dgm:cxn modelId="{58DCFB34-9B60-4EC5-B90B-AF0AB512A6EE}" type="presOf" srcId="{F89F7149-F198-44B9-AE93-1EA47A3A9495}" destId="{D1364E49-FB9C-4FE1-894C-77896879F4ED}" srcOrd="1" destOrd="0" presId="urn:microsoft.com/office/officeart/2005/8/layout/process2"/>
    <dgm:cxn modelId="{B32C7ACA-3287-4429-8D3B-D6A69F1DB360}" type="presParOf" srcId="{2CC6FCAC-7C9E-4CF1-A562-207F50D88429}" destId="{33C1B6CC-3F45-4FD6-9A2E-DF1AD466BE06}" srcOrd="0" destOrd="0" presId="urn:microsoft.com/office/officeart/2005/8/layout/process2"/>
    <dgm:cxn modelId="{E1113C36-0152-48E9-B965-360F89703092}" type="presParOf" srcId="{2CC6FCAC-7C9E-4CF1-A562-207F50D88429}" destId="{8FCF0824-45BF-4A1B-8D6A-0680D27709A9}" srcOrd="1" destOrd="0" presId="urn:microsoft.com/office/officeart/2005/8/layout/process2"/>
    <dgm:cxn modelId="{9A96ABC2-2DCF-43D4-AD1E-A17E1A653D2C}" type="presParOf" srcId="{8FCF0824-45BF-4A1B-8D6A-0680D27709A9}" destId="{D1364E49-FB9C-4FE1-894C-77896879F4ED}" srcOrd="0" destOrd="0" presId="urn:microsoft.com/office/officeart/2005/8/layout/process2"/>
    <dgm:cxn modelId="{0635F1AB-40B7-467A-9034-CB5804804A55}" type="presParOf" srcId="{2CC6FCAC-7C9E-4CF1-A562-207F50D88429}" destId="{253EDAC4-D908-4EF7-A072-C5EA1AD6A16A}" srcOrd="2" destOrd="0" presId="urn:microsoft.com/office/officeart/2005/8/layout/process2"/>
    <dgm:cxn modelId="{95E0F896-237E-4D3F-AC3B-F8B413DC2A67}" type="presParOf" srcId="{2CC6FCAC-7C9E-4CF1-A562-207F50D88429}" destId="{7A811D73-B617-4629-B0FD-3870F3372835}" srcOrd="3" destOrd="0" presId="urn:microsoft.com/office/officeart/2005/8/layout/process2"/>
    <dgm:cxn modelId="{4F6653B1-FFB3-4587-9183-EA0BB55641D6}" type="presParOf" srcId="{7A811D73-B617-4629-B0FD-3870F3372835}" destId="{8768D6F9-592D-4CEE-8B1A-ED3E3F128829}" srcOrd="0" destOrd="0" presId="urn:microsoft.com/office/officeart/2005/8/layout/process2"/>
    <dgm:cxn modelId="{274E8BFD-459C-4D9C-9FB6-988B88375220}" type="presParOf" srcId="{2CC6FCAC-7C9E-4CF1-A562-207F50D88429}" destId="{4FF4B3D6-C327-474F-B9D4-E7ABD28FA6BE}"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Năm 1995</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Năm 2000</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Năm 2006</a:t>
          </a:r>
        </a:p>
      </dsp:txBody>
      <dsp:txXfrm>
        <a:off x="1601776" y="4103677"/>
        <a:ext cx="2359046" cy="1275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B6CC-3F45-4FD6-9A2E-DF1AD466BE06}">
      <dsp:nvSpPr>
        <dsp:cNvPr id="0" name=""/>
        <dsp:cNvSpPr/>
      </dsp:nvSpPr>
      <dsp:spPr>
        <a:xfrm>
          <a:off x="1562099" y="0"/>
          <a:ext cx="2438400" cy="1354666"/>
        </a:xfrm>
        <a:prstGeom prst="roundRect">
          <a:avLst>
            <a:gd name="adj" fmla="val 10000"/>
          </a:avLst>
        </a:prstGeom>
        <a:solidFill>
          <a:srgbClr val="ACC0E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Năm 2011</a:t>
          </a:r>
        </a:p>
      </dsp:txBody>
      <dsp:txXfrm>
        <a:off x="1601776" y="39677"/>
        <a:ext cx="2359046" cy="1275312"/>
      </dsp:txXfrm>
    </dsp:sp>
    <dsp:sp modelId="{8FCF0824-45BF-4A1B-8D6A-0680D27709A9}">
      <dsp:nvSpPr>
        <dsp:cNvPr id="0" name=""/>
        <dsp:cNvSpPr/>
      </dsp:nvSpPr>
      <dsp:spPr>
        <a:xfrm rot="5400000">
          <a:off x="2527299" y="1388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vi-VN" sz="2700" kern="1200"/>
        </a:p>
      </dsp:txBody>
      <dsp:txXfrm rot="-5400000">
        <a:off x="2598419" y="1439333"/>
        <a:ext cx="365760" cy="355600"/>
      </dsp:txXfrm>
    </dsp:sp>
    <dsp:sp modelId="{253EDAC4-D908-4EF7-A072-C5EA1AD6A16A}">
      <dsp:nvSpPr>
        <dsp:cNvPr id="0" name=""/>
        <dsp:cNvSpPr/>
      </dsp:nvSpPr>
      <dsp:spPr>
        <a:xfrm>
          <a:off x="1562099" y="2032000"/>
          <a:ext cx="2438400" cy="1354666"/>
        </a:xfrm>
        <a:prstGeom prst="roundRect">
          <a:avLst>
            <a:gd name="adj" fmla="val 10000"/>
          </a:avLst>
        </a:prstGeom>
        <a:solidFill>
          <a:srgbClr val="B3C9D6"/>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Năm 2015</a:t>
          </a:r>
        </a:p>
      </dsp:txBody>
      <dsp:txXfrm>
        <a:off x="1601776" y="2071677"/>
        <a:ext cx="2359046" cy="1275312"/>
      </dsp:txXfrm>
    </dsp:sp>
    <dsp:sp modelId="{7A811D73-B617-4629-B0FD-3870F3372835}">
      <dsp:nvSpPr>
        <dsp:cNvPr id="0" name=""/>
        <dsp:cNvSpPr/>
      </dsp:nvSpPr>
      <dsp:spPr>
        <a:xfrm rot="5400000">
          <a:off x="2527299" y="3420533"/>
          <a:ext cx="508000" cy="609600"/>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vi-VN" sz="2700" kern="1200"/>
        </a:p>
      </dsp:txBody>
      <dsp:txXfrm rot="-5400000">
        <a:off x="2598419" y="3471333"/>
        <a:ext cx="365760" cy="355600"/>
      </dsp:txXfrm>
    </dsp:sp>
    <dsp:sp modelId="{4FF4B3D6-C327-474F-B9D4-E7ABD28FA6BE}">
      <dsp:nvSpPr>
        <dsp:cNvPr id="0" name=""/>
        <dsp:cNvSpPr/>
      </dsp:nvSpPr>
      <dsp:spPr>
        <a:xfrm>
          <a:off x="1562099" y="4064000"/>
          <a:ext cx="2438400" cy="1354666"/>
        </a:xfrm>
        <a:prstGeom prst="roundRect">
          <a:avLst>
            <a:gd name="adj" fmla="val 10000"/>
          </a:avLst>
        </a:prstGeom>
        <a:solidFill>
          <a:srgbClr val="C5E0B4"/>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a:solidFill>
                <a:schemeClr val="tx1"/>
              </a:solidFill>
              <a:latin typeface="+mj-lt"/>
            </a:rPr>
            <a:t>Những năm sau này</a:t>
          </a:r>
        </a:p>
      </dsp:txBody>
      <dsp:txXfrm>
        <a:off x="16017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F7EE-E1EF-4856-A761-57C06606D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0A238-6D26-4761-94D1-3E148A4329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A690D3-2A8A-492B-9819-8736CA8A892E}"/>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0A9F7FA3-A1ED-4A13-ABC2-E0D9BF757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E50C9-45A3-4DFA-8147-7C8C2D4EFF4C}"/>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02402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6AFA-BBF2-464F-BCDC-40816D612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85239F-2AA7-45EB-A13B-29B33109A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0090A-5CC9-4C9B-98FA-613D4D6AC0CD}"/>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F196899E-5ECD-4613-8845-A2B1E76FD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5136-3B0C-4A21-8485-92654298567A}"/>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4068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6FC016-3DCC-497F-AAF5-9C36E21F73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B5C2B1-E873-4B23-BD0D-EDBDF2359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B027D-EAFD-46DC-982C-686230B0D2E5}"/>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132C31CE-0545-4A4D-BD9C-C96E9802C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4231D-21A6-4824-817E-5FD2FC8ED14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09603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3DED-2857-4486-9F01-068A6F39F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421D1A-C145-4BE1-A95C-7BBFFC235F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97E08-0C19-4698-9A13-B3D68036127D}"/>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4C03C743-5D73-4A6E-AD23-AD40EEAE8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4C14E-ABD8-4ACE-933E-B47BC36F82C8}"/>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62200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93DD-5A04-4680-B8D8-73CA83CC8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9B1E6-E103-4DA0-AA42-9B7A009F59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45CCE-EEDA-4EC9-A398-2FC959741204}"/>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550F3184-1BA8-4477-A8FF-77A2CB875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5BA18-9D4F-4F0E-B85D-355A8F119E90}"/>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11623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9B17-4851-4848-B3A1-DE5FC37DB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C1C009-F854-4E89-AC3D-2BF0A6DB79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52CDE-7E01-4CE1-B137-270B3F4A60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20599-24BC-4921-814D-3C66149B408B}"/>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6" name="Footer Placeholder 5">
            <a:extLst>
              <a:ext uri="{FF2B5EF4-FFF2-40B4-BE49-F238E27FC236}">
                <a16:creationId xmlns:a16="http://schemas.microsoft.com/office/drawing/2014/main" id="{82028A7D-56A1-4DFF-981A-FE0CEE6C8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E33A1-65B1-4ADC-96C9-6C1375D43237}"/>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7923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B5AA-2A6B-4650-8236-F4BC14B09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DD83C-20BA-462D-8820-060030B27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39849-5914-45BA-98F5-289B0C7F6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FA3C1-EF3F-4FF4-BD7B-F7FA439D1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791CB-4C08-42D3-8EF2-D8A4747F2B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ACF56-559B-4144-A723-47DD0103BC82}"/>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8" name="Footer Placeholder 7">
            <a:extLst>
              <a:ext uri="{FF2B5EF4-FFF2-40B4-BE49-F238E27FC236}">
                <a16:creationId xmlns:a16="http://schemas.microsoft.com/office/drawing/2014/main" id="{E3101D61-1284-4F37-ACE7-32CEBEF6D5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A7F3BF-7B10-40C5-B829-EB85944CA0C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3832738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4748-9C2B-494F-879E-DB13CFC9A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533D2-033A-40C6-B329-B9F634FF69AE}"/>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4" name="Footer Placeholder 3">
            <a:extLst>
              <a:ext uri="{FF2B5EF4-FFF2-40B4-BE49-F238E27FC236}">
                <a16:creationId xmlns:a16="http://schemas.microsoft.com/office/drawing/2014/main" id="{8A1037EE-8FDA-4BC4-B7F1-342E0A7DB4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EED8B1-C66F-46B0-B125-1E882F9B5751}"/>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189365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19D7E-DDE5-4ACB-B302-11B2F065355E}"/>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3" name="Footer Placeholder 2">
            <a:extLst>
              <a:ext uri="{FF2B5EF4-FFF2-40B4-BE49-F238E27FC236}">
                <a16:creationId xmlns:a16="http://schemas.microsoft.com/office/drawing/2014/main" id="{85387B4A-238F-4B9E-A29D-4470670E20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A376F5-C48F-46B6-94BD-5634A0B22ADB}"/>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2431137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3206-C113-420F-A2A2-18F6778F2B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E83668-0BB5-4BF9-AE8F-B99B8BE66D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36504C-6A15-46DE-A7E3-D2A93C23C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952DB-B1EB-4406-9723-4E2AFC160032}"/>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6" name="Footer Placeholder 5">
            <a:extLst>
              <a:ext uri="{FF2B5EF4-FFF2-40B4-BE49-F238E27FC236}">
                <a16:creationId xmlns:a16="http://schemas.microsoft.com/office/drawing/2014/main" id="{BE322BB5-3336-47E0-BA06-ADB7E3EFA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2894B-8111-4EC4-A734-FAE281D82EEE}"/>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07319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3CED-A81C-47B2-BF11-07D9493F3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FDBC5-5673-4D08-85DF-B2177F0382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1C1C4-C794-4A4A-82F2-EA9F0F8EA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97B6D-1980-4A1B-B9CF-6EBEBE9BD1FF}"/>
              </a:ext>
            </a:extLst>
          </p:cNvPr>
          <p:cNvSpPr>
            <a:spLocks noGrp="1"/>
          </p:cNvSpPr>
          <p:nvPr>
            <p:ph type="dt" sz="half" idx="10"/>
          </p:nvPr>
        </p:nvSpPr>
        <p:spPr/>
        <p:txBody>
          <a:bodyPr/>
          <a:lstStyle/>
          <a:p>
            <a:fld id="{4F112979-7180-4BF2-99FA-53E8D52051FF}" type="datetimeFigureOut">
              <a:rPr lang="en-US" smtClean="0"/>
              <a:t>9/17/2023</a:t>
            </a:fld>
            <a:endParaRPr lang="en-US"/>
          </a:p>
        </p:txBody>
      </p:sp>
      <p:sp>
        <p:nvSpPr>
          <p:cNvPr id="6" name="Footer Placeholder 5">
            <a:extLst>
              <a:ext uri="{FF2B5EF4-FFF2-40B4-BE49-F238E27FC236}">
                <a16:creationId xmlns:a16="http://schemas.microsoft.com/office/drawing/2014/main" id="{57BB9A4E-37EB-4B20-A1E6-D0D3E727A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B5583-B789-4A3C-9CAE-FD6E21F669AF}"/>
              </a:ext>
            </a:extLst>
          </p:cNvPr>
          <p:cNvSpPr>
            <a:spLocks noGrp="1"/>
          </p:cNvSpPr>
          <p:nvPr>
            <p:ph type="sldNum" sz="quarter" idx="12"/>
          </p:nvPr>
        </p:nvSpPr>
        <p:spPr/>
        <p:txBody>
          <a:bodyPr/>
          <a:lstStyle/>
          <a:p>
            <a:fld id="{6014BA7E-C2AB-4DC9-9B7B-568E38055B5B}" type="slidenum">
              <a:rPr lang="en-US" smtClean="0"/>
              <a:t>‹#›</a:t>
            </a:fld>
            <a:endParaRPr lang="en-US"/>
          </a:p>
        </p:txBody>
      </p:sp>
    </p:spTree>
    <p:extLst>
      <p:ext uri="{BB962C8B-B14F-4D97-AF65-F5344CB8AC3E}">
        <p14:creationId xmlns:p14="http://schemas.microsoft.com/office/powerpoint/2010/main" val="44308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BA9AB-181D-4F0D-8A7E-801F962D8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D4CC2-7A91-481E-AF76-B961A712DD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2651D-A743-4A00-B328-E2EB986559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12979-7180-4BF2-99FA-53E8D52051FF}" type="datetimeFigureOut">
              <a:rPr lang="en-US" smtClean="0"/>
              <a:t>9/17/2023</a:t>
            </a:fld>
            <a:endParaRPr lang="en-US"/>
          </a:p>
        </p:txBody>
      </p:sp>
      <p:sp>
        <p:nvSpPr>
          <p:cNvPr id="5" name="Footer Placeholder 4">
            <a:extLst>
              <a:ext uri="{FF2B5EF4-FFF2-40B4-BE49-F238E27FC236}">
                <a16:creationId xmlns:a16="http://schemas.microsoft.com/office/drawing/2014/main" id="{B9350781-80EC-4CF4-A5AC-127E91618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80009-538A-4009-9EC9-4CE27E7925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4BA7E-C2AB-4DC9-9B7B-568E38055B5B}" type="slidenum">
              <a:rPr lang="en-US" smtClean="0"/>
              <a:t>‹#›</a:t>
            </a:fld>
            <a:endParaRPr lang="en-US"/>
          </a:p>
        </p:txBody>
      </p:sp>
    </p:spTree>
    <p:extLst>
      <p:ext uri="{BB962C8B-B14F-4D97-AF65-F5344CB8AC3E}">
        <p14:creationId xmlns:p14="http://schemas.microsoft.com/office/powerpoint/2010/main" val="252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7000">
              <a:srgbClr val="B9D1CA"/>
            </a:gs>
            <a:gs pos="59000">
              <a:srgbClr val="B1C7D9"/>
            </a:gs>
            <a:gs pos="74000">
              <a:schemeClr val="accent1">
                <a:lumMod val="45000"/>
                <a:lumOff val="55000"/>
              </a:schemeClr>
            </a:gs>
            <a:gs pos="35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3F97978-06EE-56F2-0A4B-5E398520DABA}"/>
              </a:ext>
            </a:extLst>
          </p:cNvPr>
          <p:cNvSpPr txBox="1"/>
          <p:nvPr/>
        </p:nvSpPr>
        <p:spPr>
          <a:xfrm>
            <a:off x="648829" y="720878"/>
            <a:ext cx="5393361" cy="4351338"/>
          </a:xfrm>
          <a:prstGeom prst="rect">
            <a:avLst/>
          </a:prstGeom>
        </p:spPr>
        <p:txBody>
          <a:bodyPr vert="horz" lIns="91440" tIns="45720" rIns="91440" bIns="45720" rtlCol="0">
            <a:noAutofit/>
          </a:bodyPr>
          <a:lstStyle/>
          <a:p>
            <a:pPr algn="ctr">
              <a:lnSpc>
                <a:spcPct val="90000"/>
              </a:lnSpc>
              <a:spcAft>
                <a:spcPts val="600"/>
              </a:spcAft>
            </a:pPr>
            <a:r>
              <a:rPr lang="en-US" sz="3600" b="1" dirty="0" err="1"/>
              <a:t>Thiết</a:t>
            </a:r>
            <a:r>
              <a:rPr lang="en-US" sz="3600" b="1" dirty="0"/>
              <a:t> </a:t>
            </a:r>
            <a:r>
              <a:rPr lang="en-US" sz="3600" b="1" dirty="0" err="1"/>
              <a:t>kế</a:t>
            </a:r>
            <a:r>
              <a:rPr lang="en-US" sz="3600" b="1" dirty="0"/>
              <a:t> </a:t>
            </a:r>
            <a:r>
              <a:rPr lang="en-US" sz="3600" b="1" dirty="0" err="1"/>
              <a:t>phần</a:t>
            </a:r>
            <a:r>
              <a:rPr lang="en-US" sz="3600" b="1" dirty="0"/>
              <a:t> </a:t>
            </a:r>
            <a:r>
              <a:rPr lang="en-US" sz="3600" b="1" dirty="0" err="1"/>
              <a:t>mềm</a:t>
            </a:r>
            <a:r>
              <a:rPr lang="en-US" sz="3600" b="1" dirty="0"/>
              <a:t> </a:t>
            </a:r>
            <a:r>
              <a:rPr lang="en-US" sz="3600" b="1" dirty="0" err="1"/>
              <a:t>dựa</a:t>
            </a:r>
            <a:r>
              <a:rPr lang="en-US" sz="3600" b="1" dirty="0"/>
              <a:t> </a:t>
            </a:r>
            <a:r>
              <a:rPr lang="en-US" sz="3600" b="1" dirty="0" err="1"/>
              <a:t>trên</a:t>
            </a:r>
            <a:r>
              <a:rPr lang="en-US" sz="3600" b="1" dirty="0"/>
              <a:t> </a:t>
            </a:r>
            <a:r>
              <a:rPr lang="en-US" sz="3600" b="1" dirty="0" err="1"/>
              <a:t>mã</a:t>
            </a:r>
            <a:r>
              <a:rPr lang="en-US" sz="3600" b="1" dirty="0"/>
              <a:t> </a:t>
            </a:r>
            <a:r>
              <a:rPr lang="en-US" sz="3600" b="1" dirty="0" err="1"/>
              <a:t>nguồn</a:t>
            </a:r>
            <a:r>
              <a:rPr lang="en-US" sz="3600" b="1" dirty="0"/>
              <a:t> </a:t>
            </a:r>
            <a:r>
              <a:rPr lang="en-US" sz="3600" b="1" dirty="0" err="1"/>
              <a:t>mở</a:t>
            </a:r>
            <a:endParaRPr lang="en-US" sz="3600" b="1" dirty="0"/>
          </a:p>
          <a:p>
            <a:pPr indent="-228600">
              <a:lnSpc>
                <a:spcPct val="90000"/>
              </a:lnSpc>
              <a:spcAft>
                <a:spcPts val="600"/>
              </a:spcAft>
              <a:buFont typeface="Arial" panose="020B0604020202020204" pitchFamily="34" charset="0"/>
              <a:buChar char="•"/>
            </a:pPr>
            <a:endParaRPr lang="en-US" sz="2400" dirty="0"/>
          </a:p>
          <a:p>
            <a:pPr marL="685800" lvl="2">
              <a:lnSpc>
                <a:spcPct val="90000"/>
              </a:lnSpc>
              <a:spcAft>
                <a:spcPts val="600"/>
              </a:spcAft>
            </a:pPr>
            <a:r>
              <a:rPr lang="en-US" sz="2800" dirty="0" err="1"/>
              <a:t>Nhóm</a:t>
            </a:r>
            <a:r>
              <a:rPr lang="en-US" sz="2800" dirty="0"/>
              <a:t> 9 :</a:t>
            </a:r>
          </a:p>
          <a:p>
            <a:pPr marL="1485900" lvl="2" indent="-457200">
              <a:lnSpc>
                <a:spcPct val="90000"/>
              </a:lnSpc>
              <a:spcAft>
                <a:spcPts val="600"/>
              </a:spcAft>
              <a:buFont typeface="+mj-lt"/>
              <a:buAutoNum type="arabicPeriod"/>
            </a:pPr>
            <a:r>
              <a:rPr lang="en-US" sz="2800" dirty="0"/>
              <a:t>Hoàng </a:t>
            </a:r>
            <a:r>
              <a:rPr lang="en-US" sz="2800" dirty="0" err="1"/>
              <a:t>Thiên</a:t>
            </a:r>
            <a:r>
              <a:rPr lang="en-US" sz="2800" dirty="0"/>
              <a:t> Vũ</a:t>
            </a:r>
          </a:p>
          <a:p>
            <a:pPr marL="1485900" lvl="2" indent="-457200">
              <a:lnSpc>
                <a:spcPct val="90000"/>
              </a:lnSpc>
              <a:spcAft>
                <a:spcPts val="600"/>
              </a:spcAft>
              <a:buFont typeface="+mj-lt"/>
              <a:buAutoNum type="arabicPeriod"/>
            </a:pPr>
            <a:r>
              <a:rPr lang="en-US" sz="2800" dirty="0" err="1"/>
              <a:t>Phạm</a:t>
            </a:r>
            <a:r>
              <a:rPr lang="en-US" sz="2800" dirty="0"/>
              <a:t> Minh </a:t>
            </a:r>
            <a:r>
              <a:rPr lang="en-US" sz="2800" dirty="0" err="1"/>
              <a:t>Sáng</a:t>
            </a:r>
            <a:endParaRPr lang="en-US" sz="2800" dirty="0"/>
          </a:p>
          <a:p>
            <a:pPr marL="1485900" lvl="2" indent="-457200">
              <a:lnSpc>
                <a:spcPct val="90000"/>
              </a:lnSpc>
              <a:spcAft>
                <a:spcPts val="600"/>
              </a:spcAft>
              <a:buFont typeface="+mj-lt"/>
              <a:buAutoNum type="arabicPeriod"/>
            </a:pPr>
            <a:r>
              <a:rPr lang="en-US" sz="2800" dirty="0"/>
              <a:t>Nguyễn Văn </a:t>
            </a:r>
            <a:r>
              <a:rPr lang="en-US" sz="2800"/>
              <a:t>Thành </a:t>
            </a:r>
          </a:p>
          <a:p>
            <a:pPr marL="1485900" lvl="2" indent="-457200">
              <a:lnSpc>
                <a:spcPct val="90000"/>
              </a:lnSpc>
              <a:spcAft>
                <a:spcPts val="600"/>
              </a:spcAft>
              <a:buFont typeface="+mj-lt"/>
              <a:buAutoNum type="arabicPeriod"/>
            </a:pPr>
            <a:r>
              <a:rPr lang="en-US" sz="2800"/>
              <a:t>Nguyễn Trọng Kính</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800" dirty="0"/>
              <a:t>GVHD : </a:t>
            </a:r>
            <a:r>
              <a:rPr lang="en-US" sz="2800" dirty="0" err="1"/>
              <a:t>Phạm</a:t>
            </a:r>
            <a:r>
              <a:rPr lang="en-US" sz="2800" dirty="0"/>
              <a:t> </a:t>
            </a:r>
            <a:r>
              <a:rPr lang="en-US" sz="2800" dirty="0" err="1"/>
              <a:t>Thị</a:t>
            </a:r>
            <a:r>
              <a:rPr lang="en-US" sz="2800" dirty="0"/>
              <a:t> </a:t>
            </a:r>
            <a:r>
              <a:rPr lang="en-US" sz="2800" dirty="0" err="1"/>
              <a:t>Quỳnh</a:t>
            </a:r>
            <a:r>
              <a:rPr lang="en-US" sz="2800" dirty="0"/>
              <a:t> Trang</a:t>
            </a:r>
          </a:p>
        </p:txBody>
      </p:sp>
      <p:sp>
        <p:nvSpPr>
          <p:cNvPr id="6"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Presentation with bar chart with solid fill">
            <a:extLst>
              <a:ext uri="{FF2B5EF4-FFF2-40B4-BE49-F238E27FC236}">
                <a16:creationId xmlns:a16="http://schemas.microsoft.com/office/drawing/2014/main" id="{5BD209F7-EFCB-FB83-7D30-D6BD81465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740797" y="1027906"/>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7"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28235984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1258148" y="1173499"/>
            <a:ext cx="8707119" cy="2554545"/>
          </a:xfrm>
          <a:prstGeom prst="rect">
            <a:avLst/>
          </a:prstGeom>
          <a:noFill/>
        </p:spPr>
        <p:txBody>
          <a:bodyPr wrap="square" rtlCol="0">
            <a:spAutoFit/>
          </a:bodyPr>
          <a:lstStyle/>
          <a:p>
            <a:pPr algn="just"/>
            <a:r>
              <a:rPr lang="vi-VN" sz="3200" b="0" i="0">
                <a:solidFill>
                  <a:srgbClr val="1B1B1B"/>
                </a:solidFill>
                <a:effectLst/>
                <a:latin typeface="Times New Roman" panose="02020603050405020304" pitchFamily="18" charset="0"/>
                <a:cs typeface="Times New Roman" panose="02020603050405020304" pitchFamily="18" charset="0"/>
              </a:rPr>
              <a:t>Thư </a:t>
            </a:r>
            <a:r>
              <a:rPr lang="vi-VN" sz="3200" b="0" i="0" dirty="0">
                <a:solidFill>
                  <a:srgbClr val="1B1B1B"/>
                </a:solidFill>
                <a:effectLst/>
                <a:latin typeface="Times New Roman" panose="02020603050405020304" pitchFamily="18" charset="0"/>
                <a:cs typeface="Times New Roman" panose="02020603050405020304" pitchFamily="18" charset="0"/>
              </a:rPr>
              <a:t>viện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 là một thư viện mã nguồn mở mạnh mẽ và phổ biến được sử dụng chủ yếu cho tính toán số học và thống kê. </a:t>
            </a:r>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các cấu trúc dữ liệu và hàm số để làm việc với mảng và ma trận số học một cách hiệu quả.</a:t>
            </a:r>
          </a:p>
        </p:txBody>
      </p:sp>
      <p:sp>
        <p:nvSpPr>
          <p:cNvPr id="3" name="Title 1">
            <a:extLst>
              <a:ext uri="{FF2B5EF4-FFF2-40B4-BE49-F238E27FC236}">
                <a16:creationId xmlns:a16="http://schemas.microsoft.com/office/drawing/2014/main" id="{180FFAC5-A618-4941-BC41-85A7695294C9}"/>
              </a:ext>
            </a:extLst>
          </p:cNvPr>
          <p:cNvSpPr>
            <a:spLocks noGrp="1"/>
          </p:cNvSpPr>
          <p:nvPr>
            <p:ph type="title"/>
          </p:nvPr>
        </p:nvSpPr>
        <p:spPr>
          <a:xfrm>
            <a:off x="0" y="0"/>
            <a:ext cx="9789070" cy="789653"/>
          </a:xfrm>
        </p:spPr>
        <p:txBody>
          <a:bodyPr vert="horz" lIns="91440" tIns="45720" rIns="91440" bIns="45720" rtlCol="0" anchor="b">
            <a:normAutofit fontScale="90000"/>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289751B-EB6A-46BB-99DD-BE2641F10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66" y="4035691"/>
            <a:ext cx="5072041" cy="2381385"/>
          </a:xfrm>
          <a:prstGeom prst="rect">
            <a:avLst/>
          </a:prstGeom>
        </p:spPr>
      </p:pic>
    </p:spTree>
    <p:extLst>
      <p:ext uri="{BB962C8B-B14F-4D97-AF65-F5344CB8AC3E}">
        <p14:creationId xmlns:p14="http://schemas.microsoft.com/office/powerpoint/2010/main" val="191575983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492760" y="1443175"/>
            <a:ext cx="5913120" cy="1569660"/>
          </a:xfrm>
          <a:prstGeom prst="rect">
            <a:avLst/>
          </a:prstGeom>
          <a:noFill/>
        </p:spPr>
        <p:txBody>
          <a:bodyPr wrap="square" rtlCol="0">
            <a:spAutoFit/>
          </a:bodyPr>
          <a:lstStyle/>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Xử lí dữ liệu mảng</a:t>
            </a:r>
          </a:p>
          <a:p>
            <a:pPr marL="457200" indent="-457200" algn="just">
              <a:buFont typeface="Arial" panose="020B0604020202020204" pitchFamily="34" charset="0"/>
              <a:buChar char="•"/>
            </a:pPr>
            <a:r>
              <a:rPr lang="vi-VN" sz="3200" dirty="0">
                <a:solidFill>
                  <a:srgbClr val="1B1B1B"/>
                </a:solidFill>
                <a:latin typeface="Times New Roman" panose="02020603050405020304" pitchFamily="18" charset="0"/>
                <a:cs typeface="Times New Roman" panose="02020603050405020304" pitchFamily="18" charset="0"/>
              </a:rPr>
              <a:t>Tính toán số học và thống kê</a:t>
            </a:r>
          </a:p>
          <a:p>
            <a:pPr marL="457200" indent="-457200" algn="just">
              <a:buFont typeface="Arial" panose="020B0604020202020204" pitchFamily="34" charset="0"/>
              <a:buChar char="•"/>
            </a:pPr>
            <a:r>
              <a:rPr lang="vi-VN" sz="3200" b="0" i="0" dirty="0">
                <a:solidFill>
                  <a:srgbClr val="1B1B1B"/>
                </a:solidFill>
                <a:effectLst/>
                <a:latin typeface="Times New Roman" panose="02020603050405020304" pitchFamily="18" charset="0"/>
                <a:cs typeface="Times New Roman" panose="02020603050405020304" pitchFamily="18" charset="0"/>
              </a:rPr>
              <a:t>Biến đổi dữ liệu và xử lí mảng</a:t>
            </a:r>
          </a:p>
        </p:txBody>
      </p:sp>
      <p:sp>
        <p:nvSpPr>
          <p:cNvPr id="2" name="TextBox 1">
            <a:extLst>
              <a:ext uri="{FF2B5EF4-FFF2-40B4-BE49-F238E27FC236}">
                <a16:creationId xmlns:a16="http://schemas.microsoft.com/office/drawing/2014/main" id="{4239D91B-220D-5CD1-B394-D2A900E3B7D3}"/>
              </a:ext>
            </a:extLst>
          </p:cNvPr>
          <p:cNvSpPr txBox="1"/>
          <p:nvPr/>
        </p:nvSpPr>
        <p:spPr>
          <a:xfrm>
            <a:off x="6021493" y="4376336"/>
            <a:ext cx="6096000" cy="2062103"/>
          </a:xfrm>
          <a:prstGeom prst="rect">
            <a:avLst/>
          </a:prstGeom>
          <a:noFill/>
        </p:spPr>
        <p:txBody>
          <a:bodyPr wrap="square" rtlCol="0">
            <a:spAutoFit/>
          </a:bodyPr>
          <a:lstStyle/>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Tích hợp với các thư viện khác.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Mô phỏng tính toán </a:t>
            </a:r>
            <a:r>
              <a:rPr lang="vi-VN" sz="3200" dirty="0" err="1">
                <a:latin typeface="Times New Roman" panose="02020603050405020304" pitchFamily="18" charset="0"/>
                <a:cs typeface="Times New Roman" panose="02020603050405020304" pitchFamily="18" charset="0"/>
              </a:rPr>
              <a:t>toán</a:t>
            </a:r>
            <a:r>
              <a:rPr lang="vi-VN" sz="3200" dirty="0">
                <a:latin typeface="Times New Roman" panose="02020603050405020304" pitchFamily="18" charset="0"/>
                <a:cs typeface="Times New Roman" panose="02020603050405020304" pitchFamily="18" charset="0"/>
              </a:rPr>
              <a:t> khoa học</a:t>
            </a:r>
          </a:p>
          <a:p>
            <a:pPr marL="285750" indent="-285750">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Xử lí hình ảnh và âm thanh</a:t>
            </a:r>
          </a:p>
          <a:p>
            <a:pPr marL="285750" indent="-285750">
              <a:buFont typeface="Arial" panose="020B0604020202020204" pitchFamily="34" charset="0"/>
              <a:buChar char="•"/>
            </a:pPr>
            <a:endParaRPr lang="vi-VN"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67EB6E-C046-FD48-A9F8-98CC5ADD5779}"/>
              </a:ext>
            </a:extLst>
          </p:cNvPr>
          <p:cNvSpPr txBox="1"/>
          <p:nvPr/>
        </p:nvSpPr>
        <p:spPr>
          <a:xfrm>
            <a:off x="2490893" y="79674"/>
            <a:ext cx="7061200" cy="584775"/>
          </a:xfrm>
          <a:prstGeom prst="rect">
            <a:avLst/>
          </a:prstGeom>
          <a:noFill/>
        </p:spPr>
        <p:txBody>
          <a:bodyPr wrap="square" rtlCol="0">
            <a:spAutoFit/>
          </a:bodyPr>
          <a:lstStyle/>
          <a:p>
            <a:r>
              <a:rPr lang="vi-VN" sz="3200" b="1" dirty="0">
                <a:latin typeface="Times New Roman" panose="02020603050405020304" pitchFamily="18" charset="0"/>
                <a:cs typeface="Times New Roman" panose="02020603050405020304" pitchFamily="18" charset="0"/>
              </a:rPr>
              <a:t>Một số ứng dụng phổ biến của </a:t>
            </a:r>
            <a:r>
              <a:rPr lang="vi-VN" sz="3200" b="1" dirty="0" err="1">
                <a:latin typeface="Times New Roman" panose="02020603050405020304" pitchFamily="18" charset="0"/>
                <a:cs typeface="Times New Roman" panose="02020603050405020304" pitchFamily="18" charset="0"/>
              </a:rPr>
              <a:t>Numpy</a:t>
            </a:r>
            <a:endParaRPr lang="vi-V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07E1CA-D47F-4E3C-AA27-591E5754C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51" y="972773"/>
            <a:ext cx="4359484" cy="3017782"/>
          </a:xfrm>
          <a:prstGeom prst="rect">
            <a:avLst/>
          </a:prstGeom>
        </p:spPr>
      </p:pic>
      <p:pic>
        <p:nvPicPr>
          <p:cNvPr id="8" name="Picture 7">
            <a:extLst>
              <a:ext uri="{FF2B5EF4-FFF2-40B4-BE49-F238E27FC236}">
                <a16:creationId xmlns:a16="http://schemas.microsoft.com/office/drawing/2014/main" id="{B62E11C8-8024-4A5E-B0D7-AB2CDD56E366}"/>
              </a:ext>
            </a:extLst>
          </p:cNvPr>
          <p:cNvPicPr>
            <a:picLocks noChangeAspect="1"/>
          </p:cNvPicPr>
          <p:nvPr/>
        </p:nvPicPr>
        <p:blipFill rotWithShape="1">
          <a:blip r:embed="rId3">
            <a:extLst>
              <a:ext uri="{28A0092B-C50C-407E-A947-70E740481C1C}">
                <a14:useLocalDpi xmlns:a14="http://schemas.microsoft.com/office/drawing/2010/main" val="0"/>
              </a:ext>
            </a:extLst>
          </a:blip>
          <a:srcRect l="1575" t="1940" r="1950" b="8900"/>
          <a:stretch/>
        </p:blipFill>
        <p:spPr>
          <a:xfrm>
            <a:off x="492760" y="3990555"/>
            <a:ext cx="5528733" cy="2277535"/>
          </a:xfrm>
          <a:prstGeom prst="rect">
            <a:avLst/>
          </a:prstGeom>
        </p:spPr>
      </p:pic>
    </p:spTree>
    <p:extLst>
      <p:ext uri="{BB962C8B-B14F-4D97-AF65-F5344CB8AC3E}">
        <p14:creationId xmlns:p14="http://schemas.microsoft.com/office/powerpoint/2010/main" val="31407498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80">
                                          <p:stCondLst>
                                            <p:cond delay="0"/>
                                          </p:stCondLst>
                                        </p:cTn>
                                        <p:tgtEl>
                                          <p:spTgt spid="8"/>
                                        </p:tgtEl>
                                      </p:cBhvr>
                                    </p:animEffect>
                                    <p:anim calcmode="lin" valueType="num">
                                      <p:cBhvr>
                                        <p:cTn id="3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3" dur="26">
                                          <p:stCondLst>
                                            <p:cond delay="650"/>
                                          </p:stCondLst>
                                        </p:cTn>
                                        <p:tgtEl>
                                          <p:spTgt spid="8"/>
                                        </p:tgtEl>
                                      </p:cBhvr>
                                      <p:to x="100000" y="60000"/>
                                    </p:animScale>
                                    <p:animScale>
                                      <p:cBhvr>
                                        <p:cTn id="44" dur="166" decel="50000">
                                          <p:stCondLst>
                                            <p:cond delay="67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b="1" dirty="0">
                <a:solidFill>
                  <a:schemeClr val="tx2"/>
                </a:solidFill>
                <a:latin typeface="Times New Roman" panose="02020603050405020304" pitchFamily="18" charset="0"/>
                <a:cs typeface="Times New Roman" panose="02020603050405020304" pitchFamily="18" charset="0"/>
              </a:rPr>
              <a:t>4. </a:t>
            </a:r>
            <a:r>
              <a:rPr lang="vi-VN" sz="5200" b="1" dirty="0">
                <a:solidFill>
                  <a:schemeClr val="tx2"/>
                </a:solidFill>
                <a:latin typeface="Times New Roman" panose="02020603050405020304" pitchFamily="18" charset="0"/>
                <a:cs typeface="Times New Roman" panose="02020603050405020304" pitchFamily="18" charset="0"/>
              </a:rPr>
              <a:t>Ví dụ </a:t>
            </a:r>
            <a:br>
              <a:rPr lang="vi-VN" sz="5200" b="1" dirty="0">
                <a:solidFill>
                  <a:schemeClr val="tx2"/>
                </a:solidFill>
                <a:latin typeface="Times New Roman" panose="02020603050405020304" pitchFamily="18" charset="0"/>
                <a:cs typeface="Times New Roman" panose="02020603050405020304" pitchFamily="18" charset="0"/>
              </a:rPr>
            </a:b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5033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1129030" y="1891114"/>
            <a:ext cx="5913120" cy="400110"/>
          </a:xfrm>
          <a:prstGeom prst="rect">
            <a:avLst/>
          </a:prstGeom>
          <a:noFill/>
        </p:spPr>
        <p:txBody>
          <a:bodyPr wrap="square" rtlCol="0">
            <a:spAutoFit/>
          </a:bodyPr>
          <a:lstStyle/>
          <a:p>
            <a:pPr marL="457200" indent="-457200" algn="just">
              <a:buFont typeface="Arial" panose="020B0604020202020204" pitchFamily="34" charset="0"/>
              <a:buChar char="•"/>
            </a:pPr>
            <a:r>
              <a:rPr lang="vi-VN" sz="2000" b="1">
                <a:latin typeface="+mj-lt"/>
              </a:rPr>
              <a:t>1. Tạo một mảng NumPy:</a:t>
            </a:r>
            <a:endParaRPr lang="vi-VN" sz="2000" b="0" i="0" dirty="0">
              <a:solidFill>
                <a:srgbClr val="1B1B1B"/>
              </a:solidFill>
              <a:effectLst/>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4239D91B-220D-5CD1-B394-D2A900E3B7D3}"/>
              </a:ext>
            </a:extLst>
          </p:cNvPr>
          <p:cNvSpPr txBox="1"/>
          <p:nvPr/>
        </p:nvSpPr>
        <p:spPr>
          <a:xfrm>
            <a:off x="5564292" y="1891114"/>
            <a:ext cx="6302587" cy="400110"/>
          </a:xfrm>
          <a:prstGeom prst="rect">
            <a:avLst/>
          </a:prstGeom>
          <a:noFill/>
        </p:spPr>
        <p:txBody>
          <a:bodyPr wrap="square" rtlCol="0">
            <a:spAutoFit/>
          </a:bodyPr>
          <a:lstStyle/>
          <a:p>
            <a:pPr marL="285750" indent="-285750">
              <a:buFont typeface="Arial" panose="020B0604020202020204" pitchFamily="34" charset="0"/>
              <a:buChar char="•"/>
            </a:pPr>
            <a:r>
              <a:rPr lang="vi-VN" sz="2000" b="1" smtClean="0">
                <a:latin typeface="+mj-lt"/>
              </a:rPr>
              <a:t>2.Thực </a:t>
            </a:r>
            <a:r>
              <a:rPr lang="vi-VN" sz="2000" b="1">
                <a:latin typeface="+mj-lt"/>
              </a:rPr>
              <a:t>hiện các phép tính trên mảng NumPy:</a:t>
            </a:r>
            <a:endParaRPr lang="vi-VN" sz="2000" dirty="0">
              <a:latin typeface="+mj-lt"/>
              <a:cs typeface="Times New Roman" panose="02020603050405020304" pitchFamily="18" charset="0"/>
            </a:endParaRPr>
          </a:p>
        </p:txBody>
      </p:sp>
      <p:sp>
        <p:nvSpPr>
          <p:cNvPr id="3" name="TextBox 2">
            <a:extLst>
              <a:ext uri="{FF2B5EF4-FFF2-40B4-BE49-F238E27FC236}">
                <a16:creationId xmlns:a16="http://schemas.microsoft.com/office/drawing/2014/main" id="{0A67EB6E-C046-FD48-A9F8-98CC5ADD5779}"/>
              </a:ext>
            </a:extLst>
          </p:cNvPr>
          <p:cNvSpPr txBox="1"/>
          <p:nvPr/>
        </p:nvSpPr>
        <p:spPr>
          <a:xfrm>
            <a:off x="854710" y="447676"/>
            <a:ext cx="9899015" cy="830997"/>
          </a:xfrm>
          <a:prstGeom prst="rect">
            <a:avLst/>
          </a:prstGeom>
          <a:noFill/>
        </p:spPr>
        <p:txBody>
          <a:bodyPr wrap="square" rtlCol="0">
            <a:spAutoFit/>
          </a:bodyPr>
          <a:lstStyle/>
          <a:p>
            <a:r>
              <a:rPr lang="vi-VN" sz="2400">
                <a:latin typeface="+mj-lt"/>
              </a:rPr>
              <a:t>Dưới đây là một số ví dụ cơ bản về việc sử dụng thư </a:t>
            </a:r>
            <a:r>
              <a:rPr lang="vi-VN" sz="2400">
                <a:latin typeface="+mj-lt"/>
              </a:rPr>
              <a:t>viện </a:t>
            </a:r>
            <a:r>
              <a:rPr lang="vi-VN" sz="2400" smtClean="0">
                <a:latin typeface="+mj-lt"/>
              </a:rPr>
              <a:t>NumPy trong </a:t>
            </a:r>
            <a:r>
              <a:rPr lang="vi-VN" sz="2400">
                <a:latin typeface="+mj-lt"/>
              </a:rPr>
              <a:t>Python để thực hiện các phép tính và xử lý dữ liệu mảng:</a:t>
            </a:r>
            <a:endParaRPr lang="vi-VN" sz="2400" b="1" dirty="0">
              <a:latin typeface="+mj-lt"/>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854710" y="2765076"/>
            <a:ext cx="4630985" cy="3170195"/>
          </a:xfrm>
          <a:prstGeom prst="rect">
            <a:avLst/>
          </a:prstGeom>
        </p:spPr>
      </p:pic>
      <p:pic>
        <p:nvPicPr>
          <p:cNvPr id="11" name="Picture 10"/>
          <p:cNvPicPr>
            <a:picLocks noChangeAspect="1"/>
          </p:cNvPicPr>
          <p:nvPr/>
        </p:nvPicPr>
        <p:blipFill>
          <a:blip r:embed="rId3"/>
          <a:stretch>
            <a:fillRect/>
          </a:stretch>
        </p:blipFill>
        <p:spPr>
          <a:xfrm>
            <a:off x="6019588" y="2765077"/>
            <a:ext cx="4734137" cy="3170195"/>
          </a:xfrm>
          <a:prstGeom prst="rect">
            <a:avLst/>
          </a:prstGeom>
        </p:spPr>
      </p:pic>
    </p:spTree>
    <p:extLst>
      <p:ext uri="{BB962C8B-B14F-4D97-AF65-F5344CB8AC3E}">
        <p14:creationId xmlns:p14="http://schemas.microsoft.com/office/powerpoint/2010/main" val="16531982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392853" y="1358816"/>
            <a:ext cx="5913120" cy="400110"/>
          </a:xfrm>
          <a:prstGeom prst="rect">
            <a:avLst/>
          </a:prstGeom>
          <a:noFill/>
        </p:spPr>
        <p:txBody>
          <a:bodyPr wrap="square" rtlCol="0">
            <a:spAutoFit/>
          </a:bodyPr>
          <a:lstStyle/>
          <a:p>
            <a:pPr marL="914400" lvl="1" indent="-457200" algn="just">
              <a:buFont typeface="Arial" panose="020B0604020202020204" pitchFamily="34" charset="0"/>
              <a:buChar char="•"/>
            </a:pPr>
            <a:r>
              <a:rPr lang="vi-VN" sz="2000" b="1" smtClean="0">
                <a:latin typeface="+mj-lt"/>
              </a:rPr>
              <a:t>3.</a:t>
            </a:r>
            <a:r>
              <a:rPr lang="vi-VN" sz="2000" b="1" smtClean="0">
                <a:latin typeface="+mj-lt"/>
              </a:rPr>
              <a:t> </a:t>
            </a:r>
            <a:r>
              <a:rPr lang="vi-VN" sz="2000" b="1">
                <a:latin typeface="+mj-lt"/>
              </a:rPr>
              <a:t>Làm việc với ma trận NumPy:</a:t>
            </a:r>
            <a:endParaRPr lang="vi-VN" sz="2000" b="0" i="0" dirty="0">
              <a:solidFill>
                <a:srgbClr val="1B1B1B"/>
              </a:solidFill>
              <a:effectLst/>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4239D91B-220D-5CD1-B394-D2A900E3B7D3}"/>
              </a:ext>
            </a:extLst>
          </p:cNvPr>
          <p:cNvSpPr txBox="1"/>
          <p:nvPr/>
        </p:nvSpPr>
        <p:spPr>
          <a:xfrm>
            <a:off x="6031653" y="1358816"/>
            <a:ext cx="6096000" cy="400110"/>
          </a:xfrm>
          <a:prstGeom prst="rect">
            <a:avLst/>
          </a:prstGeom>
          <a:noFill/>
        </p:spPr>
        <p:txBody>
          <a:bodyPr wrap="square" rtlCol="0">
            <a:spAutoFit/>
          </a:bodyPr>
          <a:lstStyle/>
          <a:p>
            <a:pPr marL="285750" indent="-285750">
              <a:buFont typeface="Arial" panose="020B0604020202020204" pitchFamily="34" charset="0"/>
              <a:buChar char="•"/>
            </a:pPr>
            <a:r>
              <a:rPr lang="vi-VN" sz="2000" b="1" smtClean="0">
                <a:latin typeface="+mj-lt"/>
              </a:rPr>
              <a:t>4.</a:t>
            </a:r>
            <a:r>
              <a:rPr lang="vi-VN" sz="2000" b="1">
                <a:latin typeface="+mj-lt"/>
              </a:rPr>
              <a:t> Tính toán thống kê trên mảng NumPy:</a:t>
            </a:r>
            <a:endParaRPr lang="vi-VN" sz="2000" dirty="0">
              <a:latin typeface="+mj-lt"/>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241627" y="2235199"/>
            <a:ext cx="5350934" cy="3302001"/>
          </a:xfrm>
          <a:prstGeom prst="rect">
            <a:avLst/>
          </a:prstGeom>
        </p:spPr>
      </p:pic>
      <p:pic>
        <p:nvPicPr>
          <p:cNvPr id="7" name="Picture 6"/>
          <p:cNvPicPr>
            <a:picLocks noChangeAspect="1"/>
          </p:cNvPicPr>
          <p:nvPr/>
        </p:nvPicPr>
        <p:blipFill>
          <a:blip r:embed="rId3"/>
          <a:stretch>
            <a:fillRect/>
          </a:stretch>
        </p:blipFill>
        <p:spPr>
          <a:xfrm>
            <a:off x="535093" y="2235199"/>
            <a:ext cx="5327227" cy="3302001"/>
          </a:xfrm>
          <a:prstGeom prst="rect">
            <a:avLst/>
          </a:prstGeom>
        </p:spPr>
      </p:pic>
    </p:spTree>
    <p:extLst>
      <p:ext uri="{BB962C8B-B14F-4D97-AF65-F5344CB8AC3E}">
        <p14:creationId xmlns:p14="http://schemas.microsoft.com/office/powerpoint/2010/main" val="15311514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ThuThuatTinHoc - Slide cảm ơn đẹp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5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0569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moke 1">
            <a:hlinkClick r:id="" action="ppaction://media"/>
            <a:extLst>
              <a:ext uri="{FF2B5EF4-FFF2-40B4-BE49-F238E27FC236}">
                <a16:creationId xmlns:a16="http://schemas.microsoft.com/office/drawing/2014/main" id="{09E37120-F056-4FA2-A473-2B33A962E2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0"/>
            <a:ext cx="12180887" cy="6858000"/>
          </a:xfrm>
          <a:prstGeom prst="rect">
            <a:avLst/>
          </a:prstGeom>
        </p:spPr>
      </p:pic>
      <p:sp>
        <p:nvSpPr>
          <p:cNvPr id="5" name="ppt great" hidden="1">
            <a:extLst>
              <a:ext uri="{FF2B5EF4-FFF2-40B4-BE49-F238E27FC236}">
                <a16:creationId xmlns:a16="http://schemas.microsoft.com/office/drawing/2014/main" id="{63EA4501-8D06-4322-8CB6-8941431340CD}"/>
              </a:ext>
            </a:extLst>
          </p:cNvPr>
          <p:cNvSpPr txBox="1"/>
          <p:nvPr/>
        </p:nvSpPr>
        <p:spPr>
          <a:xfrm>
            <a:off x="3162300" y="1892300"/>
            <a:ext cx="5600700" cy="1477328"/>
          </a:xfrm>
          <a:prstGeom prst="rect">
            <a:avLst/>
          </a:prstGeom>
          <a:noFill/>
        </p:spPr>
        <p:txBody>
          <a:bodyPr wrap="square" rtlCol="0">
            <a:spAutoFit/>
          </a:bodyPr>
          <a:lstStyle/>
          <a:p>
            <a:r>
              <a:rPr lang="en-US" sz="9000" b="1" dirty="0">
                <a:solidFill>
                  <a:schemeClr val="accent1">
                    <a:lumMod val="75000"/>
                  </a:schemeClr>
                </a:solidFill>
              </a:rPr>
              <a:t>PPT Great</a:t>
            </a:r>
          </a:p>
        </p:txBody>
      </p:sp>
      <p:sp>
        <p:nvSpPr>
          <p:cNvPr id="8" name="t">
            <a:extLst>
              <a:ext uri="{FF2B5EF4-FFF2-40B4-BE49-F238E27FC236}">
                <a16:creationId xmlns:a16="http://schemas.microsoft.com/office/drawing/2014/main" id="{E2B7CAD8-F987-4B96-8741-4AC228110D93}"/>
              </a:ext>
            </a:extLst>
          </p:cNvPr>
          <p:cNvSpPr txBox="1"/>
          <p:nvPr/>
        </p:nvSpPr>
        <p:spPr>
          <a:xfrm>
            <a:off x="2435976" y="2399133"/>
            <a:ext cx="8508832" cy="1477328"/>
          </a:xfrm>
          <a:prstGeom prst="rect">
            <a:avLst/>
          </a:prstGeom>
          <a:noFill/>
        </p:spPr>
        <p:txBody>
          <a:bodyPr wrap="square" rtlCol="0">
            <a:spAutoFit/>
          </a:bodyPr>
          <a:lstStyle/>
          <a:p>
            <a:r>
              <a:rPr lang="en-US" sz="9000" b="1" dirty="0" err="1">
                <a:blipFill dpi="0" rotWithShape="1">
                  <a:blip r:embed="rId5">
                    <a:extLst>
                      <a:ext uri="{28A0092B-C50C-407E-A947-70E740481C1C}">
                        <a14:useLocalDpi xmlns:a14="http://schemas.microsoft.com/office/drawing/2010/main" val="0"/>
                      </a:ext>
                    </a:extLst>
                  </a:blip>
                  <a:srcRect/>
                  <a:stretch>
                    <a:fillRect/>
                  </a:stretch>
                </a:blipFill>
              </a:rPr>
              <a:t>Numpy</a:t>
            </a:r>
            <a:r>
              <a:rPr lang="en-US" sz="9000" b="1" dirty="0">
                <a:blipFill dpi="0" rotWithShape="1">
                  <a:blip r:embed="rId5">
                    <a:extLst>
                      <a:ext uri="{28A0092B-C50C-407E-A947-70E740481C1C}">
                        <a14:useLocalDpi xmlns:a14="http://schemas.microsoft.com/office/drawing/2010/main" val="0"/>
                      </a:ext>
                    </a:extLst>
                  </a:blip>
                  <a:srcRect/>
                  <a:stretch>
                    <a:fillRect/>
                  </a:stretch>
                </a:blipFill>
              </a:rPr>
              <a:t> Library</a:t>
            </a:r>
          </a:p>
        </p:txBody>
      </p:sp>
    </p:spTree>
    <p:extLst>
      <p:ext uri="{BB962C8B-B14F-4D97-AF65-F5344CB8AC3E}">
        <p14:creationId xmlns:p14="http://schemas.microsoft.com/office/powerpoint/2010/main" val="408558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8" fill="hold"/>
                                        <p:tgtEl>
                                          <p:spTgt spid="4"/>
                                        </p:tgtEl>
                                      </p:cBhvr>
                                    </p:cmd>
                                  </p:childTnLst>
                                </p:cTn>
                              </p:par>
                              <p:par>
                                <p:cTn id="7" presetID="10" presetClass="entr" presetSubtype="0" fill="hold" grpId="0" nodeType="withEffect">
                                  <p:stCondLst>
                                    <p:cond delay="19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63862" y="1823674"/>
            <a:ext cx="5073138" cy="231031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7705889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25FC74-380B-3FE1-0C54-931C558F0A4C}"/>
              </a:ext>
            </a:extLst>
          </p:cNvPr>
          <p:cNvSpPr txBox="1"/>
          <p:nvPr/>
        </p:nvSpPr>
        <p:spPr>
          <a:xfrm>
            <a:off x="686854" y="1539376"/>
            <a:ext cx="7517346" cy="4524315"/>
          </a:xfrm>
          <a:prstGeom prst="rect">
            <a:avLst/>
          </a:prstGeom>
          <a:noFill/>
        </p:spPr>
        <p:txBody>
          <a:bodyPr wrap="square" rtlCol="0">
            <a:spAutoFit/>
          </a:bodyPr>
          <a:lstStyle/>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numeric</a:t>
            </a:r>
            <a:r>
              <a:rPr lang="vi-VN" sz="3200" dirty="0">
                <a:solidFill>
                  <a:srgbClr val="1B1B1B"/>
                </a:solidFill>
                <a:latin typeface="Times New Roman" panose="02020603050405020304" pitchFamily="18" charset="0"/>
                <a:cs typeface="Times New Roman" panose="02020603050405020304" pitchFamily="18" charset="0"/>
              </a:rPr>
              <a:t> </a:t>
            </a:r>
            <a:r>
              <a:rPr lang="vi-VN" sz="3200" dirty="0" err="1">
                <a:solidFill>
                  <a:srgbClr val="1B1B1B"/>
                </a:solidFill>
                <a:latin typeface="Times New Roman" panose="02020603050405020304" pitchFamily="18" charset="0"/>
                <a:cs typeface="Times New Roman" panose="02020603050405020304" pitchFamily="18" charset="0"/>
              </a:rPr>
              <a:t>python</a:t>
            </a:r>
            <a:r>
              <a:rPr lang="vi-VN" sz="3200" dirty="0">
                <a:solidFill>
                  <a:srgbClr val="1B1B1B"/>
                </a:solidFill>
                <a:latin typeface="Times New Roman" panose="02020603050405020304" pitchFamily="18" charset="0"/>
                <a:cs typeface="Times New Roman" panose="02020603050405020304" pitchFamily="18" charset="0"/>
              </a:rPr>
              <a:t>) - </a:t>
            </a:r>
            <a:r>
              <a:rPr lang="vi-VN" sz="3200" b="0" i="0" dirty="0">
                <a:solidFill>
                  <a:srgbClr val="1B1B1B"/>
                </a:solidFill>
                <a:effectLst/>
                <a:latin typeface="Times New Roman" panose="02020603050405020304" pitchFamily="18" charset="0"/>
                <a:cs typeface="Times New Roman" panose="02020603050405020304" pitchFamily="18" charset="0"/>
              </a:rPr>
              <a:t>một thư viện mạnh mẽ đã cách mạng hóa cách chúng ta làm việc với dữ liệu số trong </a:t>
            </a:r>
            <a:r>
              <a:rPr lang="vi-VN" sz="3200" b="0" i="0" dirty="0" err="1">
                <a:solidFill>
                  <a:srgbClr val="1B1B1B"/>
                </a:solidFill>
                <a:effectLst/>
                <a:latin typeface="Times New Roman" panose="02020603050405020304" pitchFamily="18" charset="0"/>
                <a:cs typeface="Times New Roman" panose="02020603050405020304" pitchFamily="18" charset="0"/>
              </a:rPr>
              <a:t>Python</a:t>
            </a:r>
            <a:r>
              <a:rPr lang="vi-VN" sz="3200" b="0" i="0" dirty="0">
                <a:solidFill>
                  <a:srgbClr val="1B1B1B"/>
                </a:solidFill>
                <a:effectLst/>
                <a:latin typeface="Times New Roman" panose="02020603050405020304" pitchFamily="18" charset="0"/>
                <a:cs typeface="Times New Roman" panose="02020603050405020304" pitchFamily="18" charset="0"/>
              </a:rPr>
              <a:t>.</a:t>
            </a:r>
          </a:p>
          <a:p>
            <a:pPr algn="just"/>
            <a:endParaRPr lang="vi-VN" sz="3200" b="0" i="0" dirty="0">
              <a:solidFill>
                <a:srgbClr val="1B1B1B"/>
              </a:solidFill>
              <a:effectLst/>
              <a:latin typeface="Times New Roman" panose="02020603050405020304" pitchFamily="18" charset="0"/>
              <a:cs typeface="Times New Roman" panose="02020603050405020304" pitchFamily="18" charset="0"/>
            </a:endParaRPr>
          </a:p>
          <a:p>
            <a:pPr algn="just"/>
            <a:r>
              <a:rPr lang="vi-VN" sz="3200" b="0" i="0" dirty="0" err="1">
                <a:solidFill>
                  <a:srgbClr val="1B1B1B"/>
                </a:solidFill>
                <a:effectLst/>
                <a:latin typeface="Times New Roman" panose="02020603050405020304" pitchFamily="18" charset="0"/>
                <a:cs typeface="Times New Roman" panose="02020603050405020304" pitchFamily="18" charset="0"/>
              </a:rPr>
              <a:t>NumPy</a:t>
            </a:r>
            <a:r>
              <a:rPr lang="vi-VN" sz="3200" b="0" i="0" dirty="0">
                <a:solidFill>
                  <a:srgbClr val="1B1B1B"/>
                </a:solidFill>
                <a:effectLst/>
                <a:latin typeface="Times New Roman" panose="02020603050405020304" pitchFamily="18" charset="0"/>
                <a:cs typeface="Times New Roman" panose="02020603050405020304" pitchFamily="18" charset="0"/>
              </a:rPr>
              <a:t> cung cấp một bộ công cụ mở rộng để làm việc với mảng và ma trận, khiến nó trở thành một công cụ thiết yếu cho các nhà khoa học, nhà nghiên cứu và nhà phân tích dữ liệu. </a:t>
            </a:r>
          </a:p>
        </p:txBody>
      </p:sp>
      <p:pic>
        <p:nvPicPr>
          <p:cNvPr id="4" name="Picture 3">
            <a:extLst>
              <a:ext uri="{FF2B5EF4-FFF2-40B4-BE49-F238E27FC236}">
                <a16:creationId xmlns:a16="http://schemas.microsoft.com/office/drawing/2014/main" id="{9915BDA8-D6A4-4247-8260-78C1C482E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733" y="1625600"/>
            <a:ext cx="4123267" cy="4123267"/>
          </a:xfrm>
          <a:prstGeom prst="rect">
            <a:avLst/>
          </a:prstGeom>
        </p:spPr>
      </p:pic>
      <p:sp>
        <p:nvSpPr>
          <p:cNvPr id="6" name="Title 1">
            <a:extLst>
              <a:ext uri="{FF2B5EF4-FFF2-40B4-BE49-F238E27FC236}">
                <a16:creationId xmlns:a16="http://schemas.microsoft.com/office/drawing/2014/main" id="{B024B72D-262E-49AE-8A3F-DA1D793684D8}"/>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26449590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340B2-FCC3-2204-45B3-0B8B198FC7CE}"/>
              </a:ext>
            </a:extLst>
          </p:cNvPr>
          <p:cNvSpPr txBox="1"/>
          <p:nvPr/>
        </p:nvSpPr>
        <p:spPr>
          <a:xfrm>
            <a:off x="1126813" y="1741941"/>
            <a:ext cx="9647579" cy="1569660"/>
          </a:xfrm>
          <a:prstGeom prst="rect">
            <a:avLst/>
          </a:prstGeom>
          <a:noFill/>
        </p:spPr>
        <p:txBody>
          <a:bodyPr wrap="square" rtlCol="0">
            <a:spAutoFit/>
          </a:bodyPr>
          <a:lstStyle/>
          <a:p>
            <a:pPr algn="just"/>
            <a:r>
              <a:rPr lang="vi-VN" sz="3200" dirty="0">
                <a:latin typeface="Times New Roman" panose="02020603050405020304" pitchFamily="18" charset="0"/>
                <a:cs typeface="Times New Roman" panose="02020603050405020304" pitchFamily="18" charset="0"/>
              </a:rPr>
              <a:t>Tốc độ xử lý nhanh và mức sử dụng bộ nhớ hiệu quả khiến nó trở thành lựa chọn phổ biến cho những người làm việc với bộ dữ liệu </a:t>
            </a:r>
            <a:r>
              <a:rPr lang="vi-VN" sz="3200">
                <a:latin typeface="Times New Roman" panose="02020603050405020304" pitchFamily="18" charset="0"/>
                <a:cs typeface="Times New Roman" panose="02020603050405020304" pitchFamily="18" charset="0"/>
              </a:rPr>
              <a:t>lớn.</a:t>
            </a:r>
            <a:endParaRPr lang="vi-V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7793306-3DC9-4550-97DF-6E62A1B48B3C}"/>
              </a:ext>
            </a:extLst>
          </p:cNvPr>
          <p:cNvSpPr txBox="1"/>
          <p:nvPr/>
        </p:nvSpPr>
        <p:spPr>
          <a:xfrm>
            <a:off x="1049175" y="3886700"/>
            <a:ext cx="9647579" cy="2062103"/>
          </a:xfrm>
          <a:prstGeom prst="rect">
            <a:avLst/>
          </a:prstGeom>
          <a:noFill/>
        </p:spPr>
        <p:txBody>
          <a:bodyPr wrap="square" rtlCol="0">
            <a:spAutoFit/>
          </a:bodyPr>
          <a:lstStyle/>
          <a:p>
            <a:pPr algn="just"/>
            <a:r>
              <a:rPr lang="vi-VN" sz="3200">
                <a:latin typeface="Times New Roman" panose="02020603050405020304" pitchFamily="18" charset="0"/>
                <a:cs typeface="Times New Roman" panose="02020603050405020304" pitchFamily="18" charset="0"/>
              </a:rPr>
              <a:t>Vì </a:t>
            </a:r>
            <a:r>
              <a:rPr lang="vi-VN" sz="3200" dirty="0">
                <a:latin typeface="Times New Roman" panose="02020603050405020304" pitchFamily="18" charset="0"/>
                <a:cs typeface="Times New Roman" panose="02020603050405020304" pitchFamily="18" charset="0"/>
              </a:rPr>
              <a:t>vậy, cho dù đang làm việc trong lĩnh vực tài chính, kỹ thuật hay bất kỳ lĩnh vực nào khác liên quan đến dữ liệu số, </a:t>
            </a:r>
            <a:r>
              <a:rPr lang="vi-VN" sz="3200" dirty="0" err="1">
                <a:latin typeface="Times New Roman" panose="02020603050405020304" pitchFamily="18" charset="0"/>
                <a:cs typeface="Times New Roman" panose="02020603050405020304" pitchFamily="18" charset="0"/>
              </a:rPr>
              <a:t>NumPy</a:t>
            </a:r>
            <a:r>
              <a:rPr lang="vi-VN" sz="3200" dirty="0">
                <a:latin typeface="Times New Roman" panose="02020603050405020304" pitchFamily="18" charset="0"/>
                <a:cs typeface="Times New Roman" panose="02020603050405020304" pitchFamily="18" charset="0"/>
              </a:rPr>
              <a:t> là công cụ bắt buộc phải có trong bộ công cụ của bạn.</a:t>
            </a:r>
          </a:p>
        </p:txBody>
      </p:sp>
      <p:sp>
        <p:nvSpPr>
          <p:cNvPr id="6" name="Title 1">
            <a:extLst>
              <a:ext uri="{FF2B5EF4-FFF2-40B4-BE49-F238E27FC236}">
                <a16:creationId xmlns:a16="http://schemas.microsoft.com/office/drawing/2014/main" id="{39E29E3F-3ABC-41DE-955F-36D9BCEB7E91}"/>
              </a:ext>
            </a:extLst>
          </p:cNvPr>
          <p:cNvSpPr>
            <a:spLocks noGrp="1"/>
          </p:cNvSpPr>
          <p:nvPr>
            <p:ph type="title"/>
          </p:nvPr>
        </p:nvSpPr>
        <p:spPr>
          <a:xfrm>
            <a:off x="531796" y="97790"/>
            <a:ext cx="9035538" cy="1069052"/>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1. </a:t>
            </a:r>
            <a:r>
              <a:rPr lang="en-US" sz="5200" b="1" kern="1200" dirty="0" err="1">
                <a:solidFill>
                  <a:schemeClr val="tx2"/>
                </a:solidFill>
                <a:latin typeface="+mj-lt"/>
                <a:ea typeface="+mj-ea"/>
                <a:cs typeface="+mj-cs"/>
              </a:rPr>
              <a:t>Tổng</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quan</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về</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thư</a:t>
            </a:r>
            <a:r>
              <a:rPr lang="en-US" sz="5200" b="1" kern="1200" dirty="0">
                <a:solidFill>
                  <a:schemeClr val="tx2"/>
                </a:solidFill>
                <a:latin typeface="+mj-lt"/>
                <a:ea typeface="+mj-ea"/>
                <a:cs typeface="+mj-cs"/>
              </a:rPr>
              <a:t> </a:t>
            </a:r>
            <a:r>
              <a:rPr lang="en-US" sz="5200" b="1" kern="1200" dirty="0" err="1">
                <a:solidFill>
                  <a:schemeClr val="tx2"/>
                </a:solidFill>
                <a:latin typeface="+mj-lt"/>
                <a:ea typeface="+mj-ea"/>
                <a:cs typeface="+mj-cs"/>
              </a:rPr>
              <a:t>viện</a:t>
            </a:r>
            <a:r>
              <a:rPr lang="en-US" sz="5200" b="1" kern="1200" dirty="0">
                <a:solidFill>
                  <a:schemeClr val="tx2"/>
                </a:solidFill>
                <a:latin typeface="+mj-lt"/>
                <a:ea typeface="+mj-ea"/>
                <a:cs typeface="+mj-cs"/>
              </a:rPr>
              <a:t> </a:t>
            </a:r>
            <a:r>
              <a:rPr lang="en-US" sz="5200" b="1" dirty="0" err="1">
                <a:solidFill>
                  <a:schemeClr val="tx2"/>
                </a:solidFill>
              </a:rPr>
              <a:t>N</a:t>
            </a:r>
            <a:r>
              <a:rPr lang="en-US" sz="5200" b="1" kern="1200" dirty="0" err="1">
                <a:solidFill>
                  <a:schemeClr val="tx2"/>
                </a:solidFill>
                <a:latin typeface="+mj-lt"/>
                <a:ea typeface="+mj-ea"/>
                <a:cs typeface="+mj-cs"/>
              </a:rPr>
              <a:t>umpy</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357189264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8" y="1764407"/>
            <a:ext cx="6182271" cy="2310312"/>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spTree>
    <p:extLst>
      <p:ext uri="{BB962C8B-B14F-4D97-AF65-F5344CB8AC3E}">
        <p14:creationId xmlns:p14="http://schemas.microsoft.com/office/powerpoint/2010/main" val="60001603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F9F8C7-0609-4413-8A48-9DCDD285EFCB}"/>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5" name="Diagram 4">
            <a:extLst>
              <a:ext uri="{FF2B5EF4-FFF2-40B4-BE49-F238E27FC236}">
                <a16:creationId xmlns:a16="http://schemas.microsoft.com/office/drawing/2014/main" id="{F67AA284-7138-4A83-9873-14AB868B100A}"/>
              </a:ext>
            </a:extLst>
          </p:cNvPr>
          <p:cNvGraphicFramePr/>
          <p:nvPr>
            <p:extLst>
              <p:ext uri="{D42A27DB-BD31-4B8C-83A1-F6EECF244321}">
                <p14:modId xmlns:p14="http://schemas.microsoft.com/office/powerpoint/2010/main" val="1497561939"/>
              </p:ext>
            </p:extLst>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66F5411-27B5-47EC-9F67-34F4E9A7DAF4}"/>
              </a:ext>
            </a:extLst>
          </p:cNvPr>
          <p:cNvSpPr txBox="1"/>
          <p:nvPr/>
        </p:nvSpPr>
        <p:spPr>
          <a:xfrm>
            <a:off x="4047066" y="939800"/>
            <a:ext cx="7526866"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bắt đầu dưới tên "Numeric" bởi Jim Hugunin. Ban đầu, nó được tạo ra như một phần của dự án tên là "Numeric" để cung cấp hỗ trợ cho tính toán số học trong Python.</a:t>
            </a:r>
            <a:endParaRPr lang="vi-V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E47520-9971-4662-A2C7-9D9DC05A7D33}"/>
              </a:ext>
            </a:extLst>
          </p:cNvPr>
          <p:cNvSpPr txBox="1"/>
          <p:nvPr/>
        </p:nvSpPr>
        <p:spPr>
          <a:xfrm>
            <a:off x="4047067" y="2756581"/>
            <a:ext cx="7526865" cy="1785104"/>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Numeric đã phát triển một cộng đồng người sử dụng đáng kể, nhưng có sự bất đồng trong việc quản lý và phát triển dự án. Travis Oliphant, một người sáng lập công ty Enthought, đã thấy tiềm năng của Numeric và quyết định tham gia để giúp cải thiện và duy trì nó.</a:t>
            </a:r>
            <a:endParaRPr lang="vi-V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14D326-4559-40AD-AAFB-1EFD3F29F614}"/>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Travis Oliphant và Robert Kern đã tạo NumPy dựa trên Numeric, đưa ra các cải tiến và sửa lỗi quan trọng. NumPy đã trở thành một thư viện quan trọng cho tính toán số học và tính toán khoa học trong Python.</a:t>
            </a:r>
            <a:endParaRPr lang="vi-VN" sz="2200"/>
          </a:p>
        </p:txBody>
      </p:sp>
    </p:spTree>
    <p:extLst>
      <p:ext uri="{BB962C8B-B14F-4D97-AF65-F5344CB8AC3E}">
        <p14:creationId xmlns:p14="http://schemas.microsoft.com/office/powerpoint/2010/main" val="639893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000">
              <a:schemeClr val="accent6">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F00FC1-055D-41E9-B261-905BE360004C}"/>
              </a:ext>
            </a:extLst>
          </p:cNvPr>
          <p:cNvSpPr>
            <a:spLocks noGrp="1"/>
          </p:cNvSpPr>
          <p:nvPr>
            <p:ph type="title"/>
          </p:nvPr>
        </p:nvSpPr>
        <p:spPr>
          <a:xfrm>
            <a:off x="184662" y="0"/>
            <a:ext cx="6182271" cy="848919"/>
          </a:xfrm>
        </p:spPr>
        <p:txBody>
          <a:bodyPr vert="horz" lIns="91440" tIns="45720" rIns="91440" bIns="45720" rtlCol="0" anchor="b">
            <a:normAutofit/>
          </a:bodyPr>
          <a:lstStyle/>
          <a:p>
            <a:pPr algn="ctr"/>
            <a:r>
              <a:rPr lang="en-US" sz="5200" b="1" dirty="0">
                <a:solidFill>
                  <a:schemeClr val="tx2"/>
                </a:solidFill>
              </a:rPr>
              <a:t>2</a:t>
            </a:r>
            <a:r>
              <a:rPr lang="en-US" sz="5200" b="1" kern="1200" dirty="0">
                <a:solidFill>
                  <a:schemeClr val="tx2"/>
                </a:solidFill>
                <a:latin typeface="+mj-lt"/>
                <a:ea typeface="+mj-ea"/>
                <a:cs typeface="+mj-cs"/>
              </a:rPr>
              <a:t>. </a:t>
            </a:r>
            <a:r>
              <a:rPr lang="vi-VN" sz="5200" b="1" dirty="0">
                <a:solidFill>
                  <a:schemeClr val="tx2"/>
                </a:solidFill>
              </a:rPr>
              <a:t>Lịch sử phát triển</a:t>
            </a:r>
            <a:endParaRPr lang="en-US" sz="5200" b="1" kern="1200" dirty="0">
              <a:solidFill>
                <a:schemeClr val="tx2"/>
              </a:solidFill>
              <a:latin typeface="+mj-lt"/>
              <a:ea typeface="+mj-ea"/>
              <a:cs typeface="+mj-cs"/>
            </a:endParaRPr>
          </a:p>
        </p:txBody>
      </p:sp>
      <p:graphicFrame>
        <p:nvGraphicFramePr>
          <p:cNvPr id="4" name="Diagram 3">
            <a:extLst>
              <a:ext uri="{FF2B5EF4-FFF2-40B4-BE49-F238E27FC236}">
                <a16:creationId xmlns:a16="http://schemas.microsoft.com/office/drawing/2014/main" id="{A253A001-CEFD-4C94-B31A-1D3914DB079F}"/>
              </a:ext>
            </a:extLst>
          </p:cNvPr>
          <p:cNvGraphicFramePr/>
          <p:nvPr>
            <p:extLst>
              <p:ext uri="{D42A27DB-BD31-4B8C-83A1-F6EECF244321}">
                <p14:modId xmlns:p14="http://schemas.microsoft.com/office/powerpoint/2010/main" val="1319411394"/>
              </p:ext>
            </p:extLst>
          </p:nvPr>
        </p:nvGraphicFramePr>
        <p:xfrm>
          <a:off x="-330201" y="939800"/>
          <a:ext cx="55626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DE0882D-D956-48DF-B397-4F5896AA0BAA}"/>
              </a:ext>
            </a:extLst>
          </p:cNvPr>
          <p:cNvSpPr txBox="1"/>
          <p:nvPr/>
        </p:nvSpPr>
        <p:spPr>
          <a:xfrm>
            <a:off x="4047066" y="931332"/>
            <a:ext cx="7526866" cy="1446550"/>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đã đạt phiên bản 1.6.0 và tiếp tục phát triển đáng kể. Nó đã trở thành một phần quan trọng của hệ sinh thái khoa học dữ liệu Python cùng với các thư viện như SciPy, Matplotlib và Pandas.</a:t>
            </a:r>
            <a:endParaRPr lang="vi-VN" sz="2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2CBC9C8-B9EB-435B-BFD8-C8A6FE887278}"/>
              </a:ext>
            </a:extLst>
          </p:cNvPr>
          <p:cNvSpPr txBox="1"/>
          <p:nvPr/>
        </p:nvSpPr>
        <p:spPr>
          <a:xfrm>
            <a:off x="4047066" y="3095135"/>
            <a:ext cx="7526865" cy="1107996"/>
          </a:xfrm>
          <a:prstGeom prst="rect">
            <a:avLst/>
          </a:prstGeom>
          <a:noFill/>
        </p:spPr>
        <p:txBody>
          <a:bodyPr wrap="square">
            <a:spAutoFit/>
          </a:bodyPr>
          <a:lstStyle/>
          <a:p>
            <a:pPr algn="just"/>
            <a:r>
              <a:rPr lang="vi-VN" sz="2200">
                <a:latin typeface="Times New Roman" panose="02020603050405020304" pitchFamily="18" charset="0"/>
                <a:cs typeface="Times New Roman" panose="02020603050405020304" pitchFamily="18" charset="0"/>
              </a:rPr>
              <a:t>NumPy đã chuyển đổi sang việc sử dụng Git và GitHub để quản lý mã nguồn và kỹ thuật phát triển. Điều này đã tạo điều kiện thuận lợi hơn cho sự đóng góp từ cộng đồng.</a:t>
            </a:r>
          </a:p>
        </p:txBody>
      </p:sp>
      <p:sp>
        <p:nvSpPr>
          <p:cNvPr id="7" name="TextBox 6">
            <a:extLst>
              <a:ext uri="{FF2B5EF4-FFF2-40B4-BE49-F238E27FC236}">
                <a16:creationId xmlns:a16="http://schemas.microsoft.com/office/drawing/2014/main" id="{D71C21AC-EA7E-49E4-9429-E1A4EBD53258}"/>
              </a:ext>
            </a:extLst>
          </p:cNvPr>
          <p:cNvSpPr txBox="1"/>
          <p:nvPr/>
        </p:nvSpPr>
        <p:spPr>
          <a:xfrm>
            <a:off x="4047066" y="4911917"/>
            <a:ext cx="7526864" cy="1446550"/>
          </a:xfrm>
          <a:prstGeom prst="rect">
            <a:avLst/>
          </a:prstGeom>
          <a:noFill/>
        </p:spPr>
        <p:txBody>
          <a:bodyPr wrap="square">
            <a:spAutoFit/>
          </a:bodyPr>
          <a:lstStyle/>
          <a:p>
            <a:r>
              <a:rPr lang="vi-VN" sz="2200">
                <a:latin typeface="Times New Roman" panose="02020603050405020304" pitchFamily="18" charset="0"/>
                <a:cs typeface="Times New Roman" panose="02020603050405020304" pitchFamily="18" charset="0"/>
              </a:rPr>
              <a:t>NumPy tiếp tục phát triển và cải thiện, với việc thêm nhiều tính năng mới và cải tiến hiệu suất. Nó đã trở thành một trong những thư viện quan trọng nhất trong việc xử lý dữ liệu số học và khoa học trong Python.</a:t>
            </a:r>
            <a:endParaRPr lang="vi-VN" sz="2200"/>
          </a:p>
        </p:txBody>
      </p:sp>
    </p:spTree>
    <p:extLst>
      <p:ext uri="{BB962C8B-B14F-4D97-AF65-F5344CB8AC3E}">
        <p14:creationId xmlns:p14="http://schemas.microsoft.com/office/powerpoint/2010/main" val="29614771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2611CC9-C50A-C6BB-816B-A90936DC04EA}"/>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b="1" kern="1200" dirty="0">
                <a:solidFill>
                  <a:schemeClr val="tx2"/>
                </a:solidFill>
                <a:latin typeface="Times New Roman" panose="02020603050405020304" pitchFamily="18" charset="0"/>
                <a:cs typeface="Times New Roman" panose="02020603050405020304" pitchFamily="18" charset="0"/>
              </a:rPr>
              <a:t>3. </a:t>
            </a:r>
            <a:r>
              <a:rPr lang="vi-VN" sz="5200" b="1" dirty="0">
                <a:solidFill>
                  <a:schemeClr val="tx2"/>
                </a:solidFill>
                <a:latin typeface="Times New Roman" panose="02020603050405020304" pitchFamily="18" charset="0"/>
                <a:cs typeface="Times New Roman" panose="02020603050405020304" pitchFamily="18" charset="0"/>
              </a:rPr>
              <a:t>Ứng dụng của thư viện </a:t>
            </a:r>
            <a:r>
              <a:rPr lang="vi-VN" sz="5200" b="1" dirty="0" err="1">
                <a:solidFill>
                  <a:schemeClr val="tx2"/>
                </a:solidFill>
                <a:latin typeface="Times New Roman" panose="02020603050405020304" pitchFamily="18" charset="0"/>
                <a:cs typeface="Times New Roman" panose="02020603050405020304" pitchFamily="18" charset="0"/>
              </a:rPr>
              <a:t>Numpy</a:t>
            </a:r>
            <a:endParaRPr lang="en-US" sz="5200" b="1" kern="120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4999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321</TotalTime>
  <Words>707</Words>
  <Application>Microsoft Office PowerPoint</Application>
  <PresentationFormat>Widescreen</PresentationFormat>
  <Paragraphs>52</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1. Tổng quan về thư viện Numpy</vt:lpstr>
      <vt:lpstr>1. Tổng quan về thư viện Numpy</vt:lpstr>
      <vt:lpstr>1. Tổng quan về thư viện Numpy</vt:lpstr>
      <vt:lpstr>2. Lịch sử phát triển</vt:lpstr>
      <vt:lpstr>2. Lịch sử phát triển</vt:lpstr>
      <vt:lpstr>2. Lịch sử phát triển</vt:lpstr>
      <vt:lpstr>3. Ứng dụng của thư viện Numpy</vt:lpstr>
      <vt:lpstr>3. Ứng dụng của thư viện Numpy</vt:lpstr>
      <vt:lpstr>PowerPoint Presentation</vt:lpstr>
      <vt:lpstr>4. Ví dụ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FPT</cp:lastModifiedBy>
  <cp:revision>23</cp:revision>
  <dcterms:created xsi:type="dcterms:W3CDTF">2021-01-23T06:40:31Z</dcterms:created>
  <dcterms:modified xsi:type="dcterms:W3CDTF">2023-09-17T14:45:07Z</dcterms:modified>
</cp:coreProperties>
</file>